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8" r:id="rId7"/>
    <p:sldId id="263" r:id="rId8"/>
    <p:sldId id="261" r:id="rId9"/>
    <p:sldId id="267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08"/>
    <p:restoredTop sz="94631"/>
  </p:normalViewPr>
  <p:slideViewPr>
    <p:cSldViewPr snapToGrid="0">
      <p:cViewPr varScale="1">
        <p:scale>
          <a:sx n="68" d="100"/>
          <a:sy n="68" d="100"/>
        </p:scale>
        <p:origin x="7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67066E-1ED1-4A75-B11F-08F411E209F5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00EDA5-99A4-48CD-BEE5-F54B6EAFC01A}">
      <dgm:prSet custT="1"/>
      <dgm:spPr/>
      <dgm:t>
        <a:bodyPr/>
        <a:lstStyle/>
        <a:p>
          <a:r>
            <a:rPr lang="en-US" sz="1800" dirty="0"/>
            <a:t>Title V, Section 53602(c): </a:t>
          </a:r>
        </a:p>
      </dgm:t>
    </dgm:pt>
    <dgm:pt modelId="{949E4B9F-94DD-47C3-A905-BF3103CA2A91}" type="parTrans" cxnId="{675B7470-4CD3-4607-8ABC-8AAF74291E33}">
      <dgm:prSet/>
      <dgm:spPr/>
      <dgm:t>
        <a:bodyPr/>
        <a:lstStyle/>
        <a:p>
          <a:endParaRPr lang="en-US"/>
        </a:p>
      </dgm:t>
    </dgm:pt>
    <dgm:pt modelId="{5B4F706B-E7FD-4879-BE7A-A28F83186223}" type="sibTrans" cxnId="{675B7470-4CD3-4607-8ABC-8AAF74291E33}">
      <dgm:prSet/>
      <dgm:spPr/>
      <dgm:t>
        <a:bodyPr/>
        <a:lstStyle/>
        <a:p>
          <a:endParaRPr lang="en-US"/>
        </a:p>
      </dgm:t>
    </dgm:pt>
    <dgm:pt modelId="{EA5C9ABD-3E31-4F35-BC27-BE1A1E75EFB7}">
      <dgm:prSet custT="1"/>
      <dgm:spPr/>
      <dgm:t>
        <a:bodyPr/>
        <a:lstStyle/>
        <a:p>
          <a:r>
            <a:rPr lang="en-US" sz="1000" dirty="0"/>
            <a:t>1</a:t>
          </a:r>
          <a:r>
            <a:rPr lang="en-US" sz="1400" dirty="0"/>
            <a:t>. Include DEIA competencies and criteria as a minimum standard for evaluating all employees</a:t>
          </a:r>
        </a:p>
      </dgm:t>
    </dgm:pt>
    <dgm:pt modelId="{892EA71E-D0A8-4B3F-82CF-B39C3EA54A4A}" type="parTrans" cxnId="{C4D54348-7999-4F7C-BCAC-79620BDEE390}">
      <dgm:prSet/>
      <dgm:spPr/>
      <dgm:t>
        <a:bodyPr/>
        <a:lstStyle/>
        <a:p>
          <a:endParaRPr lang="en-US"/>
        </a:p>
      </dgm:t>
    </dgm:pt>
    <dgm:pt modelId="{737C5F89-9681-4D1A-AD9E-0B951BD680CC}" type="sibTrans" cxnId="{C4D54348-7999-4F7C-BCAC-79620BDEE390}">
      <dgm:prSet/>
      <dgm:spPr/>
      <dgm:t>
        <a:bodyPr/>
        <a:lstStyle/>
        <a:p>
          <a:endParaRPr lang="en-US"/>
        </a:p>
      </dgm:t>
    </dgm:pt>
    <dgm:pt modelId="{94D6CA55-17CD-4F19-A8D2-BA1BE7BC66DC}">
      <dgm:prSet custT="1"/>
      <dgm:spPr/>
      <dgm:t>
        <a:bodyPr/>
        <a:lstStyle/>
        <a:p>
          <a:r>
            <a:rPr lang="en-US" sz="1400" dirty="0"/>
            <a:t>2. Ensure the evaluators have a consistent understanding of how to evaluate DEIA competencies </a:t>
          </a:r>
        </a:p>
      </dgm:t>
    </dgm:pt>
    <dgm:pt modelId="{CA6AB7C5-F2F2-4BF9-B4BD-FDCE4D881CEA}" type="parTrans" cxnId="{B9D81836-1F77-4145-9196-FACC24741D30}">
      <dgm:prSet/>
      <dgm:spPr/>
      <dgm:t>
        <a:bodyPr/>
        <a:lstStyle/>
        <a:p>
          <a:endParaRPr lang="en-US"/>
        </a:p>
      </dgm:t>
    </dgm:pt>
    <dgm:pt modelId="{2133D8F5-1496-43F0-A9B2-1920A0CA4CFE}" type="sibTrans" cxnId="{B9D81836-1F77-4145-9196-FACC24741D30}">
      <dgm:prSet/>
      <dgm:spPr/>
      <dgm:t>
        <a:bodyPr/>
        <a:lstStyle/>
        <a:p>
          <a:endParaRPr lang="en-US"/>
        </a:p>
      </dgm:t>
    </dgm:pt>
    <dgm:pt modelId="{AFBDC88D-C88A-43E7-B527-5DA7132321AF}">
      <dgm:prSet custT="1"/>
      <dgm:spPr/>
      <dgm:t>
        <a:bodyPr/>
        <a:lstStyle/>
        <a:p>
          <a:r>
            <a:rPr lang="en-US" sz="1400" dirty="0"/>
            <a:t>3. Set clear expectations regarding performance, tailored to the employee’s classification </a:t>
          </a:r>
        </a:p>
      </dgm:t>
    </dgm:pt>
    <dgm:pt modelId="{B6ACA64F-72F7-4475-9C56-1974BC91B9AA}" type="parTrans" cxnId="{B28EB445-E87C-410A-B7F7-8F6FBBEBE39E}">
      <dgm:prSet/>
      <dgm:spPr/>
      <dgm:t>
        <a:bodyPr/>
        <a:lstStyle/>
        <a:p>
          <a:endParaRPr lang="en-US"/>
        </a:p>
      </dgm:t>
    </dgm:pt>
    <dgm:pt modelId="{4459DC7C-5BC0-491F-B39E-DC605BD32F9B}" type="sibTrans" cxnId="{B28EB445-E87C-410A-B7F7-8F6FBBEBE39E}">
      <dgm:prSet/>
      <dgm:spPr/>
      <dgm:t>
        <a:bodyPr/>
        <a:lstStyle/>
        <a:p>
          <a:endParaRPr lang="en-US"/>
        </a:p>
      </dgm:t>
    </dgm:pt>
    <dgm:pt modelId="{E6D9858A-8392-4AB1-9BD9-B9A642B28C79}">
      <dgm:prSet custT="1"/>
      <dgm:spPr/>
      <dgm:t>
        <a:bodyPr/>
        <a:lstStyle/>
        <a:p>
          <a:r>
            <a:rPr lang="en-US" sz="1400" dirty="0"/>
            <a:t>4. Place significant emphasis on DEIA in evaluation and tenure review to support career advancement </a:t>
          </a:r>
        </a:p>
      </dgm:t>
    </dgm:pt>
    <dgm:pt modelId="{D3C1F935-C6EA-422A-8F68-D735ECE8DC01}" type="parTrans" cxnId="{8C5C5E88-D38B-4204-9F2C-E27DEED4F675}">
      <dgm:prSet/>
      <dgm:spPr/>
      <dgm:t>
        <a:bodyPr/>
        <a:lstStyle/>
        <a:p>
          <a:endParaRPr lang="en-US"/>
        </a:p>
      </dgm:t>
    </dgm:pt>
    <dgm:pt modelId="{4926DA8E-9D36-4D31-A509-FF17BB463D8F}" type="sibTrans" cxnId="{8C5C5E88-D38B-4204-9F2C-E27DEED4F675}">
      <dgm:prSet/>
      <dgm:spPr/>
      <dgm:t>
        <a:bodyPr/>
        <a:lstStyle/>
        <a:p>
          <a:endParaRPr lang="en-US"/>
        </a:p>
      </dgm:t>
    </dgm:pt>
    <dgm:pt modelId="{B150B0DD-CBF5-4BE3-A322-AEDD1B4C8D90}">
      <dgm:prSet custT="1"/>
      <dgm:spPr/>
      <dgm:t>
        <a:bodyPr/>
        <a:lstStyle/>
        <a:p>
          <a:r>
            <a:rPr lang="en-US" sz="1400" dirty="0"/>
            <a:t>5. Ensure professional development opportunities support the development of DEIA competencies</a:t>
          </a:r>
        </a:p>
      </dgm:t>
    </dgm:pt>
    <dgm:pt modelId="{7D643ADA-9067-4A83-9F37-19D8C9155BBC}" type="parTrans" cxnId="{586D4661-3D1D-4871-B5AD-FDCAA5AE4696}">
      <dgm:prSet/>
      <dgm:spPr/>
      <dgm:t>
        <a:bodyPr/>
        <a:lstStyle/>
        <a:p>
          <a:endParaRPr lang="en-US"/>
        </a:p>
      </dgm:t>
    </dgm:pt>
    <dgm:pt modelId="{B121C226-D5B0-4D1B-86CD-C1984409541B}" type="sibTrans" cxnId="{586D4661-3D1D-4871-B5AD-FDCAA5AE4696}">
      <dgm:prSet/>
      <dgm:spPr/>
      <dgm:t>
        <a:bodyPr/>
        <a:lstStyle/>
        <a:p>
          <a:endParaRPr lang="en-US"/>
        </a:p>
      </dgm:t>
    </dgm:pt>
    <dgm:pt modelId="{F709E6F2-D4C2-4635-8340-928B427EEA55}">
      <dgm:prSet custT="1"/>
      <dgm:spPr/>
      <dgm:t>
        <a:bodyPr/>
        <a:lstStyle/>
        <a:p>
          <a:r>
            <a:rPr lang="en-US" sz="1000" dirty="0"/>
            <a:t>6</a:t>
          </a:r>
          <a:r>
            <a:rPr lang="en-US" sz="1400" dirty="0"/>
            <a:t>. Ensure an evaluation process that provides an opportunity to demonstrate DEIA understanding. </a:t>
          </a:r>
        </a:p>
      </dgm:t>
    </dgm:pt>
    <dgm:pt modelId="{11D089AB-42D0-4E23-A82E-9AC7EF118DDE}" type="parTrans" cxnId="{5B481560-EF0D-4BD8-BED0-6F291051DAB5}">
      <dgm:prSet/>
      <dgm:spPr/>
      <dgm:t>
        <a:bodyPr/>
        <a:lstStyle/>
        <a:p>
          <a:endParaRPr lang="en-US"/>
        </a:p>
      </dgm:t>
    </dgm:pt>
    <dgm:pt modelId="{21060E0E-5242-4E94-A38E-2F5F2F7474BB}" type="sibTrans" cxnId="{5B481560-EF0D-4BD8-BED0-6F291051DAB5}">
      <dgm:prSet/>
      <dgm:spPr/>
      <dgm:t>
        <a:bodyPr/>
        <a:lstStyle/>
        <a:p>
          <a:endParaRPr lang="en-US"/>
        </a:p>
      </dgm:t>
    </dgm:pt>
    <dgm:pt modelId="{9748D855-FAFC-4B9E-8AE3-190C3CF6F1EE}">
      <dgm:prSet custT="1"/>
      <dgm:spPr/>
      <dgm:t>
        <a:bodyPr/>
        <a:lstStyle/>
        <a:p>
          <a:r>
            <a:rPr lang="en-US" sz="1800" dirty="0"/>
            <a:t>The California Community College Chancellor’s Office in 2026 states “Diversity, equity, inclusion and accessibility efforts provide a road map to making campuses safer, more inclusive and accessible, and more welcoming for minoritized students and underserved student groups” </a:t>
          </a:r>
        </a:p>
      </dgm:t>
    </dgm:pt>
    <dgm:pt modelId="{B8BFE4CD-2910-41D7-A76D-D58C23940E56}" type="sibTrans" cxnId="{16CF68BA-C7EF-466B-9F64-68AD0B9D46B2}">
      <dgm:prSet/>
      <dgm:spPr/>
      <dgm:t>
        <a:bodyPr/>
        <a:lstStyle/>
        <a:p>
          <a:endParaRPr lang="en-US"/>
        </a:p>
      </dgm:t>
    </dgm:pt>
    <dgm:pt modelId="{1988D489-6BBB-4B47-9350-7FFE416D6E70}" type="parTrans" cxnId="{16CF68BA-C7EF-466B-9F64-68AD0B9D46B2}">
      <dgm:prSet/>
      <dgm:spPr/>
      <dgm:t>
        <a:bodyPr/>
        <a:lstStyle/>
        <a:p>
          <a:endParaRPr lang="en-US"/>
        </a:p>
      </dgm:t>
    </dgm:pt>
    <dgm:pt modelId="{C688FB32-6D68-9448-B5D0-9176D57FBF69}" type="pres">
      <dgm:prSet presAssocID="{F967066E-1ED1-4A75-B11F-08F411E209F5}" presName="Name0" presStyleCnt="0">
        <dgm:presLayoutVars>
          <dgm:dir/>
          <dgm:animLvl val="lvl"/>
          <dgm:resizeHandles val="exact"/>
        </dgm:presLayoutVars>
      </dgm:prSet>
      <dgm:spPr/>
    </dgm:pt>
    <dgm:pt modelId="{C508EF2E-4AB2-604D-A4A5-BA9E92F539C0}" type="pres">
      <dgm:prSet presAssocID="{EF00EDA5-99A4-48CD-BEE5-F54B6EAFC01A}" presName="boxAndChildren" presStyleCnt="0"/>
      <dgm:spPr/>
    </dgm:pt>
    <dgm:pt modelId="{3D85FC39-406C-6A47-8691-317EF69718D9}" type="pres">
      <dgm:prSet presAssocID="{EF00EDA5-99A4-48CD-BEE5-F54B6EAFC01A}" presName="parentTextBox" presStyleLbl="node1" presStyleIdx="0" presStyleCnt="2"/>
      <dgm:spPr/>
    </dgm:pt>
    <dgm:pt modelId="{1076CFF6-2D48-724A-B21D-91EB5A0C557A}" type="pres">
      <dgm:prSet presAssocID="{EF00EDA5-99A4-48CD-BEE5-F54B6EAFC01A}" presName="entireBox" presStyleLbl="node1" presStyleIdx="0" presStyleCnt="2" custScaleX="99923"/>
      <dgm:spPr/>
    </dgm:pt>
    <dgm:pt modelId="{90E68007-BD12-DA40-95BD-72678A6A5F7A}" type="pres">
      <dgm:prSet presAssocID="{EF00EDA5-99A4-48CD-BEE5-F54B6EAFC01A}" presName="descendantBox" presStyleCnt="0"/>
      <dgm:spPr/>
    </dgm:pt>
    <dgm:pt modelId="{B5B2682E-0744-7347-8734-9E18BC044D10}" type="pres">
      <dgm:prSet presAssocID="{EA5C9ABD-3E31-4F35-BC27-BE1A1E75EFB7}" presName="childTextBox" presStyleLbl="fgAccFollowNode1" presStyleIdx="0" presStyleCnt="6">
        <dgm:presLayoutVars>
          <dgm:bulletEnabled val="1"/>
        </dgm:presLayoutVars>
      </dgm:prSet>
      <dgm:spPr/>
    </dgm:pt>
    <dgm:pt modelId="{A7EC2205-82C6-CC4B-95F0-D882A10E1374}" type="pres">
      <dgm:prSet presAssocID="{94D6CA55-17CD-4F19-A8D2-BA1BE7BC66DC}" presName="childTextBox" presStyleLbl="fgAccFollowNode1" presStyleIdx="1" presStyleCnt="6">
        <dgm:presLayoutVars>
          <dgm:bulletEnabled val="1"/>
        </dgm:presLayoutVars>
      </dgm:prSet>
      <dgm:spPr/>
    </dgm:pt>
    <dgm:pt modelId="{F347E19F-F7EC-4A43-B025-A3587EEB1C94}" type="pres">
      <dgm:prSet presAssocID="{AFBDC88D-C88A-43E7-B527-5DA7132321AF}" presName="childTextBox" presStyleLbl="fgAccFollowNode1" presStyleIdx="2" presStyleCnt="6">
        <dgm:presLayoutVars>
          <dgm:bulletEnabled val="1"/>
        </dgm:presLayoutVars>
      </dgm:prSet>
      <dgm:spPr/>
    </dgm:pt>
    <dgm:pt modelId="{170F5C7B-51C7-F642-B5C7-C2C684E81282}" type="pres">
      <dgm:prSet presAssocID="{E6D9858A-8392-4AB1-9BD9-B9A642B28C79}" presName="childTextBox" presStyleLbl="fgAccFollowNode1" presStyleIdx="3" presStyleCnt="6">
        <dgm:presLayoutVars>
          <dgm:bulletEnabled val="1"/>
        </dgm:presLayoutVars>
      </dgm:prSet>
      <dgm:spPr/>
    </dgm:pt>
    <dgm:pt modelId="{D1E93406-9E08-2845-A964-C61A6210CD99}" type="pres">
      <dgm:prSet presAssocID="{B150B0DD-CBF5-4BE3-A322-AEDD1B4C8D90}" presName="childTextBox" presStyleLbl="fgAccFollowNode1" presStyleIdx="4" presStyleCnt="6">
        <dgm:presLayoutVars>
          <dgm:bulletEnabled val="1"/>
        </dgm:presLayoutVars>
      </dgm:prSet>
      <dgm:spPr/>
    </dgm:pt>
    <dgm:pt modelId="{469CDB4D-082B-C54F-A592-366C5504A955}" type="pres">
      <dgm:prSet presAssocID="{F709E6F2-D4C2-4635-8340-928B427EEA55}" presName="childTextBox" presStyleLbl="fgAccFollowNode1" presStyleIdx="5" presStyleCnt="6">
        <dgm:presLayoutVars>
          <dgm:bulletEnabled val="1"/>
        </dgm:presLayoutVars>
      </dgm:prSet>
      <dgm:spPr/>
    </dgm:pt>
    <dgm:pt modelId="{E80F9455-CEC7-BA49-B858-7E4A13F45CF3}" type="pres">
      <dgm:prSet presAssocID="{B8BFE4CD-2910-41D7-A76D-D58C23940E56}" presName="sp" presStyleCnt="0"/>
      <dgm:spPr/>
    </dgm:pt>
    <dgm:pt modelId="{9FB7C085-33F4-CF46-BC21-AAD252A04817}" type="pres">
      <dgm:prSet presAssocID="{9748D855-FAFC-4B9E-8AE3-190C3CF6F1EE}" presName="arrowAndChildren" presStyleCnt="0"/>
      <dgm:spPr/>
    </dgm:pt>
    <dgm:pt modelId="{800ACF2C-CE7E-724A-A04D-FEE3836A5193}" type="pres">
      <dgm:prSet presAssocID="{9748D855-FAFC-4B9E-8AE3-190C3CF6F1EE}" presName="parentTextArrow" presStyleLbl="node1" presStyleIdx="1" presStyleCnt="2" custScaleY="24847" custLinFactNeighborX="-613" custLinFactNeighborY="-960"/>
      <dgm:spPr/>
    </dgm:pt>
  </dgm:ptLst>
  <dgm:cxnLst>
    <dgm:cxn modelId="{6BFBCB11-8981-0C44-92DC-2AA644605A93}" type="presOf" srcId="{E6D9858A-8392-4AB1-9BD9-B9A642B28C79}" destId="{170F5C7B-51C7-F642-B5C7-C2C684E81282}" srcOrd="0" destOrd="0" presId="urn:microsoft.com/office/officeart/2005/8/layout/process4"/>
    <dgm:cxn modelId="{C718B11E-93E9-414A-97A7-0C481191AB21}" type="presOf" srcId="{EA5C9ABD-3E31-4F35-BC27-BE1A1E75EFB7}" destId="{B5B2682E-0744-7347-8734-9E18BC044D10}" srcOrd="0" destOrd="0" presId="urn:microsoft.com/office/officeart/2005/8/layout/process4"/>
    <dgm:cxn modelId="{CCD26C30-6930-6D44-98D3-7E9FE4E41A8C}" type="presOf" srcId="{94D6CA55-17CD-4F19-A8D2-BA1BE7BC66DC}" destId="{A7EC2205-82C6-CC4B-95F0-D882A10E1374}" srcOrd="0" destOrd="0" presId="urn:microsoft.com/office/officeart/2005/8/layout/process4"/>
    <dgm:cxn modelId="{B9D81836-1F77-4145-9196-FACC24741D30}" srcId="{EF00EDA5-99A4-48CD-BEE5-F54B6EAFC01A}" destId="{94D6CA55-17CD-4F19-A8D2-BA1BE7BC66DC}" srcOrd="1" destOrd="0" parTransId="{CA6AB7C5-F2F2-4BF9-B4BD-FDCE4D881CEA}" sibTransId="{2133D8F5-1496-43F0-A9B2-1920A0CA4CFE}"/>
    <dgm:cxn modelId="{5B481560-EF0D-4BD8-BED0-6F291051DAB5}" srcId="{EF00EDA5-99A4-48CD-BEE5-F54B6EAFC01A}" destId="{F709E6F2-D4C2-4635-8340-928B427EEA55}" srcOrd="5" destOrd="0" parTransId="{11D089AB-42D0-4E23-A82E-9AC7EF118DDE}" sibTransId="{21060E0E-5242-4E94-A38E-2F5F2F7474BB}"/>
    <dgm:cxn modelId="{586D4661-3D1D-4871-B5AD-FDCAA5AE4696}" srcId="{EF00EDA5-99A4-48CD-BEE5-F54B6EAFC01A}" destId="{B150B0DD-CBF5-4BE3-A322-AEDD1B4C8D90}" srcOrd="4" destOrd="0" parTransId="{7D643ADA-9067-4A83-9F37-19D8C9155BBC}" sibTransId="{B121C226-D5B0-4D1B-86CD-C1984409541B}"/>
    <dgm:cxn modelId="{1E29FF41-7103-3E49-AF2C-3D60071809A6}" type="presOf" srcId="{AFBDC88D-C88A-43E7-B527-5DA7132321AF}" destId="{F347E19F-F7EC-4A43-B025-A3587EEB1C94}" srcOrd="0" destOrd="0" presId="urn:microsoft.com/office/officeart/2005/8/layout/process4"/>
    <dgm:cxn modelId="{B28EB445-E87C-410A-B7F7-8F6FBBEBE39E}" srcId="{EF00EDA5-99A4-48CD-BEE5-F54B6EAFC01A}" destId="{AFBDC88D-C88A-43E7-B527-5DA7132321AF}" srcOrd="2" destOrd="0" parTransId="{B6ACA64F-72F7-4475-9C56-1974BC91B9AA}" sibTransId="{4459DC7C-5BC0-491F-B39E-DC605BD32F9B}"/>
    <dgm:cxn modelId="{C4D54348-7999-4F7C-BCAC-79620BDEE390}" srcId="{EF00EDA5-99A4-48CD-BEE5-F54B6EAFC01A}" destId="{EA5C9ABD-3E31-4F35-BC27-BE1A1E75EFB7}" srcOrd="0" destOrd="0" parTransId="{892EA71E-D0A8-4B3F-82CF-B39C3EA54A4A}" sibTransId="{737C5F89-9681-4D1A-AD9E-0B951BD680CC}"/>
    <dgm:cxn modelId="{B4A7ED6A-AB89-AD45-9644-2617FA6E1EE8}" type="presOf" srcId="{B150B0DD-CBF5-4BE3-A322-AEDD1B4C8D90}" destId="{D1E93406-9E08-2845-A964-C61A6210CD99}" srcOrd="0" destOrd="0" presId="urn:microsoft.com/office/officeart/2005/8/layout/process4"/>
    <dgm:cxn modelId="{675B7470-4CD3-4607-8ABC-8AAF74291E33}" srcId="{F967066E-1ED1-4A75-B11F-08F411E209F5}" destId="{EF00EDA5-99A4-48CD-BEE5-F54B6EAFC01A}" srcOrd="1" destOrd="0" parTransId="{949E4B9F-94DD-47C3-A905-BF3103CA2A91}" sibTransId="{5B4F706B-E7FD-4879-BE7A-A28F83186223}"/>
    <dgm:cxn modelId="{8C5C5E88-D38B-4204-9F2C-E27DEED4F675}" srcId="{EF00EDA5-99A4-48CD-BEE5-F54B6EAFC01A}" destId="{E6D9858A-8392-4AB1-9BD9-B9A642B28C79}" srcOrd="3" destOrd="0" parTransId="{D3C1F935-C6EA-422A-8F68-D735ECE8DC01}" sibTransId="{4926DA8E-9D36-4D31-A509-FF17BB463D8F}"/>
    <dgm:cxn modelId="{B210858B-E030-EA42-9E83-3EEDA1A04EDB}" type="presOf" srcId="{EF00EDA5-99A4-48CD-BEE5-F54B6EAFC01A}" destId="{3D85FC39-406C-6A47-8691-317EF69718D9}" srcOrd="0" destOrd="0" presId="urn:microsoft.com/office/officeart/2005/8/layout/process4"/>
    <dgm:cxn modelId="{16CF68BA-C7EF-466B-9F64-68AD0B9D46B2}" srcId="{F967066E-1ED1-4A75-B11F-08F411E209F5}" destId="{9748D855-FAFC-4B9E-8AE3-190C3CF6F1EE}" srcOrd="0" destOrd="0" parTransId="{1988D489-6BBB-4B47-9350-7FFE416D6E70}" sibTransId="{B8BFE4CD-2910-41D7-A76D-D58C23940E56}"/>
    <dgm:cxn modelId="{88F893D5-94C9-9842-B81A-E8CCF3EAE6A3}" type="presOf" srcId="{F967066E-1ED1-4A75-B11F-08F411E209F5}" destId="{C688FB32-6D68-9448-B5D0-9176D57FBF69}" srcOrd="0" destOrd="0" presId="urn:microsoft.com/office/officeart/2005/8/layout/process4"/>
    <dgm:cxn modelId="{4C5D02DE-9ECB-9940-BFC2-857B40A6324D}" type="presOf" srcId="{9748D855-FAFC-4B9E-8AE3-190C3CF6F1EE}" destId="{800ACF2C-CE7E-724A-A04D-FEE3836A5193}" srcOrd="0" destOrd="0" presId="urn:microsoft.com/office/officeart/2005/8/layout/process4"/>
    <dgm:cxn modelId="{873E04E4-1B53-0D4B-BD8F-DBA34B02176A}" type="presOf" srcId="{EF00EDA5-99A4-48CD-BEE5-F54B6EAFC01A}" destId="{1076CFF6-2D48-724A-B21D-91EB5A0C557A}" srcOrd="1" destOrd="0" presId="urn:microsoft.com/office/officeart/2005/8/layout/process4"/>
    <dgm:cxn modelId="{00FF50FC-B444-134B-B600-933272B53C26}" type="presOf" srcId="{F709E6F2-D4C2-4635-8340-928B427EEA55}" destId="{469CDB4D-082B-C54F-A592-366C5504A955}" srcOrd="0" destOrd="0" presId="urn:microsoft.com/office/officeart/2005/8/layout/process4"/>
    <dgm:cxn modelId="{E1F471B6-AD5A-3E48-8737-FA29FEA83CE1}" type="presParOf" srcId="{C688FB32-6D68-9448-B5D0-9176D57FBF69}" destId="{C508EF2E-4AB2-604D-A4A5-BA9E92F539C0}" srcOrd="0" destOrd="0" presId="urn:microsoft.com/office/officeart/2005/8/layout/process4"/>
    <dgm:cxn modelId="{63D8C6C6-C65B-5A45-B1CD-5E5BB2C67334}" type="presParOf" srcId="{C508EF2E-4AB2-604D-A4A5-BA9E92F539C0}" destId="{3D85FC39-406C-6A47-8691-317EF69718D9}" srcOrd="0" destOrd="0" presId="urn:microsoft.com/office/officeart/2005/8/layout/process4"/>
    <dgm:cxn modelId="{6B9ADEAA-CB2D-6644-A4A2-B5C00C85DFF0}" type="presParOf" srcId="{C508EF2E-4AB2-604D-A4A5-BA9E92F539C0}" destId="{1076CFF6-2D48-724A-B21D-91EB5A0C557A}" srcOrd="1" destOrd="0" presId="urn:microsoft.com/office/officeart/2005/8/layout/process4"/>
    <dgm:cxn modelId="{C7E64B95-302E-E84A-ACC7-67ACE067C5EC}" type="presParOf" srcId="{C508EF2E-4AB2-604D-A4A5-BA9E92F539C0}" destId="{90E68007-BD12-DA40-95BD-72678A6A5F7A}" srcOrd="2" destOrd="0" presId="urn:microsoft.com/office/officeart/2005/8/layout/process4"/>
    <dgm:cxn modelId="{217AE1B9-A456-E44C-9187-8AD760A5B45F}" type="presParOf" srcId="{90E68007-BD12-DA40-95BD-72678A6A5F7A}" destId="{B5B2682E-0744-7347-8734-9E18BC044D10}" srcOrd="0" destOrd="0" presId="urn:microsoft.com/office/officeart/2005/8/layout/process4"/>
    <dgm:cxn modelId="{13C19F3E-27D1-A84B-95AE-45F8B20006AE}" type="presParOf" srcId="{90E68007-BD12-DA40-95BD-72678A6A5F7A}" destId="{A7EC2205-82C6-CC4B-95F0-D882A10E1374}" srcOrd="1" destOrd="0" presId="urn:microsoft.com/office/officeart/2005/8/layout/process4"/>
    <dgm:cxn modelId="{437623EF-E818-2648-B897-58F7E5ECA9F2}" type="presParOf" srcId="{90E68007-BD12-DA40-95BD-72678A6A5F7A}" destId="{F347E19F-F7EC-4A43-B025-A3587EEB1C94}" srcOrd="2" destOrd="0" presId="urn:microsoft.com/office/officeart/2005/8/layout/process4"/>
    <dgm:cxn modelId="{84ACDC4A-2E1F-2944-84A1-9A5CB5936F55}" type="presParOf" srcId="{90E68007-BD12-DA40-95BD-72678A6A5F7A}" destId="{170F5C7B-51C7-F642-B5C7-C2C684E81282}" srcOrd="3" destOrd="0" presId="urn:microsoft.com/office/officeart/2005/8/layout/process4"/>
    <dgm:cxn modelId="{117D234E-8AEA-5B4B-9630-69F6BE4BE08B}" type="presParOf" srcId="{90E68007-BD12-DA40-95BD-72678A6A5F7A}" destId="{D1E93406-9E08-2845-A964-C61A6210CD99}" srcOrd="4" destOrd="0" presId="urn:microsoft.com/office/officeart/2005/8/layout/process4"/>
    <dgm:cxn modelId="{9DC7A589-E98E-6D42-A607-6EDCC1E9AFE7}" type="presParOf" srcId="{90E68007-BD12-DA40-95BD-72678A6A5F7A}" destId="{469CDB4D-082B-C54F-A592-366C5504A955}" srcOrd="5" destOrd="0" presId="urn:microsoft.com/office/officeart/2005/8/layout/process4"/>
    <dgm:cxn modelId="{6C7084D8-1FAE-E240-8C70-E9CC2794512E}" type="presParOf" srcId="{C688FB32-6D68-9448-B5D0-9176D57FBF69}" destId="{E80F9455-CEC7-BA49-B858-7E4A13F45CF3}" srcOrd="1" destOrd="0" presId="urn:microsoft.com/office/officeart/2005/8/layout/process4"/>
    <dgm:cxn modelId="{7A02FA95-5507-1948-B52F-F92807E70FFA}" type="presParOf" srcId="{C688FB32-6D68-9448-B5D0-9176D57FBF69}" destId="{9FB7C085-33F4-CF46-BC21-AAD252A04817}" srcOrd="2" destOrd="0" presId="urn:microsoft.com/office/officeart/2005/8/layout/process4"/>
    <dgm:cxn modelId="{90448310-3FE0-9A44-BEDD-53080FD1DF4D}" type="presParOf" srcId="{9FB7C085-33F4-CF46-BC21-AAD252A04817}" destId="{800ACF2C-CE7E-724A-A04D-FEE3836A519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7DCA37-CDE2-3B44-9AB3-274FF41AF439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581D665-F094-0648-9F10-1E534D5204BA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New contact language Professional Development sections of Articles 14 and 15 for FT faculty</a:t>
          </a:r>
        </a:p>
        <a:p>
          <a:pPr>
            <a:lnSpc>
              <a:spcPct val="100000"/>
            </a:lnSpc>
          </a:pPr>
          <a:endParaRPr lang="en-US" sz="1400" dirty="0"/>
        </a:p>
        <a:p>
          <a:pPr>
            <a:lnSpc>
              <a:spcPct val="100000"/>
            </a:lnSpc>
          </a:pPr>
          <a:r>
            <a:rPr lang="en-US" sz="1400" dirty="0"/>
            <a:t>Article 18 for PT faculty </a:t>
          </a:r>
        </a:p>
        <a:p>
          <a:pPr>
            <a:lnSpc>
              <a:spcPct val="100000"/>
            </a:lnSpc>
          </a:pPr>
          <a:endParaRPr lang="en-US" sz="1400" dirty="0"/>
        </a:p>
        <a:p>
          <a:pPr>
            <a:lnSpc>
              <a:spcPct val="100000"/>
            </a:lnSpc>
          </a:pPr>
          <a:r>
            <a:rPr lang="en-US" sz="1400" dirty="0"/>
            <a:t>See the handout and the Contract for specifics on how faculty should use their Professional Review to demonstrate how they incorporate these guidelines</a:t>
          </a:r>
        </a:p>
      </dgm:t>
    </dgm:pt>
    <dgm:pt modelId="{0F75F7FC-79E2-2247-AF09-3F5A00831C19}" type="parTrans" cxnId="{61D5E2D8-F189-F94F-A253-81A8283F63DB}">
      <dgm:prSet/>
      <dgm:spPr/>
      <dgm:t>
        <a:bodyPr/>
        <a:lstStyle/>
        <a:p>
          <a:endParaRPr lang="en-US"/>
        </a:p>
      </dgm:t>
    </dgm:pt>
    <dgm:pt modelId="{501343AE-FC09-7944-B621-75B3D4FA42DE}" type="sibTrans" cxnId="{61D5E2D8-F189-F94F-A253-81A8283F63DB}">
      <dgm:prSet phldrT="1"/>
      <dgm:spPr/>
      <dgm:t>
        <a:bodyPr/>
        <a:lstStyle/>
        <a:p>
          <a:endParaRPr lang="en-US"/>
        </a:p>
      </dgm:t>
    </dgm:pt>
    <dgm:pt modelId="{4F3E0C4A-3890-BE40-AC1A-3F16D2F16E32}">
      <dgm:prSet phldrT="[Text]"/>
      <dgm:spPr/>
      <dgm:t>
        <a:bodyPr/>
        <a:lstStyle/>
        <a:p>
          <a:endParaRPr lang="en-US"/>
        </a:p>
      </dgm:t>
    </dgm:pt>
    <dgm:pt modelId="{D5C2A0C2-8B2E-1C40-A3D3-19750EF73A2B}" type="parTrans" cxnId="{829C5CC6-5B29-E447-B688-150EBB9F6328}">
      <dgm:prSet/>
      <dgm:spPr/>
      <dgm:t>
        <a:bodyPr/>
        <a:lstStyle/>
        <a:p>
          <a:endParaRPr lang="en-US"/>
        </a:p>
      </dgm:t>
    </dgm:pt>
    <dgm:pt modelId="{EEC2C4EA-F201-CF4C-8E07-62DB41B70ECC}" type="sibTrans" cxnId="{829C5CC6-5B29-E447-B688-150EBB9F6328}">
      <dgm:prSet/>
      <dgm:spPr/>
      <dgm:t>
        <a:bodyPr/>
        <a:lstStyle/>
        <a:p>
          <a:endParaRPr lang="en-US"/>
        </a:p>
      </dgm:t>
    </dgm:pt>
    <dgm:pt modelId="{4A1BE362-B6A1-1941-A009-44B86EFFEB50}">
      <dgm:prSet phldrT="[Text]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  <dgm:t>
        <a:bodyPr/>
        <a:lstStyle/>
        <a:p>
          <a:pPr>
            <a:lnSpc>
              <a:spcPct val="100000"/>
            </a:lnSpc>
          </a:pPr>
          <a:endParaRPr lang="en-US" dirty="0"/>
        </a:p>
        <a:p>
          <a:pPr>
            <a:defRPr b="1"/>
          </a:pPr>
          <a:endParaRPr lang="en-US" dirty="0"/>
        </a:p>
      </dgm:t>
    </dgm:pt>
    <dgm:pt modelId="{84D3DAFB-E4AF-3F4F-AC59-09F44D0E2E22}" type="parTrans" cxnId="{563AF52B-ADA7-3146-AAC2-45DE019DD1FE}">
      <dgm:prSet/>
      <dgm:spPr/>
      <dgm:t>
        <a:bodyPr/>
        <a:lstStyle/>
        <a:p>
          <a:endParaRPr lang="en-US"/>
        </a:p>
      </dgm:t>
    </dgm:pt>
    <dgm:pt modelId="{CD8CE4CD-3553-CB44-939B-B603D12C9D09}" type="sibTrans" cxnId="{563AF52B-ADA7-3146-AAC2-45DE019DD1FE}">
      <dgm:prSet phldrT="2"/>
      <dgm:spPr/>
      <dgm:t>
        <a:bodyPr/>
        <a:lstStyle/>
        <a:p>
          <a:endParaRPr lang="en-US"/>
        </a:p>
      </dgm:t>
    </dgm:pt>
    <dgm:pt modelId="{615E134F-35CB-4BFC-B099-E26AC1818F1A}" type="pres">
      <dgm:prSet presAssocID="{857DCA37-CDE2-3B44-9AB3-274FF41AF439}" presName="root" presStyleCnt="0">
        <dgm:presLayoutVars>
          <dgm:dir/>
          <dgm:resizeHandles val="exact"/>
        </dgm:presLayoutVars>
      </dgm:prSet>
      <dgm:spPr/>
    </dgm:pt>
    <dgm:pt modelId="{6FCA2B85-8DF0-4344-BCDC-F794E620C779}" type="pres">
      <dgm:prSet presAssocID="{D581D665-F094-0648-9F10-1E534D5204BA}" presName="compNode" presStyleCnt="0"/>
      <dgm:spPr/>
    </dgm:pt>
    <dgm:pt modelId="{90E4284F-C0A9-4166-9B83-136F26F74AC2}" type="pres">
      <dgm:prSet presAssocID="{D581D665-F094-0648-9F10-1E534D5204BA}" presName="iconRect" presStyleLbl="node1" presStyleIdx="0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08C31A06-D19D-4897-9670-C1714374D202}" type="pres">
      <dgm:prSet presAssocID="{D581D665-F094-0648-9F10-1E534D5204BA}" presName="spaceRect" presStyleCnt="0"/>
      <dgm:spPr/>
    </dgm:pt>
    <dgm:pt modelId="{BD185CF3-42C2-48B9-B8A3-0CE6768FD1EE}" type="pres">
      <dgm:prSet presAssocID="{D581D665-F094-0648-9F10-1E534D5204BA}" presName="textRect" presStyleLbl="revTx" presStyleIdx="0" presStyleCnt="2" custScaleX="504605" custScaleY="124487">
        <dgm:presLayoutVars>
          <dgm:chMax val="1"/>
          <dgm:chPref val="1"/>
        </dgm:presLayoutVars>
      </dgm:prSet>
      <dgm:spPr/>
    </dgm:pt>
    <dgm:pt modelId="{22A6A8C5-A48B-45D6-8D61-5EB693182CD5}" type="pres">
      <dgm:prSet presAssocID="{501343AE-FC09-7944-B621-75B3D4FA42DE}" presName="sibTrans" presStyleCnt="0"/>
      <dgm:spPr/>
    </dgm:pt>
    <dgm:pt modelId="{64A9BADA-D967-4EEE-AAA5-5290DE0E9ACE}" type="pres">
      <dgm:prSet presAssocID="{4A1BE362-B6A1-1941-A009-44B86EFFEB50}" presName="compNode" presStyleCnt="0"/>
      <dgm:spPr/>
    </dgm:pt>
    <dgm:pt modelId="{7B537D12-3FC1-4329-B6B0-1A544263DF17}" type="pres">
      <dgm:prSet presAssocID="{4A1BE362-B6A1-1941-A009-44B86EFFEB50}" presName="iconRect" presStyleLbl="node1" presStyleIdx="1" presStyleCnt="2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B5C60FBC-DA22-41D3-A0E3-2F357748D253}" type="pres">
      <dgm:prSet presAssocID="{4A1BE362-B6A1-1941-A009-44B86EFFEB50}" presName="spaceRect" presStyleCnt="0"/>
      <dgm:spPr/>
    </dgm:pt>
    <dgm:pt modelId="{104C146D-7B8C-4AF7-80AB-1E0AA428D105}" type="pres">
      <dgm:prSet presAssocID="{4A1BE362-B6A1-1941-A009-44B86EFFEB50}" presName="textRect" presStyleLbl="revTx" presStyleIdx="1" presStyleCnt="2" custScaleX="226147" custScaleY="128653">
        <dgm:presLayoutVars>
          <dgm:chMax val="1"/>
          <dgm:chPref val="1"/>
        </dgm:presLayoutVars>
      </dgm:prSet>
      <dgm:spPr/>
    </dgm:pt>
  </dgm:ptLst>
  <dgm:cxnLst>
    <dgm:cxn modelId="{563AF52B-ADA7-3146-AAC2-45DE019DD1FE}" srcId="{857DCA37-CDE2-3B44-9AB3-274FF41AF439}" destId="{4A1BE362-B6A1-1941-A009-44B86EFFEB50}" srcOrd="1" destOrd="0" parTransId="{84D3DAFB-E4AF-3F4F-AC59-09F44D0E2E22}" sibTransId="{CD8CE4CD-3553-CB44-939B-B603D12C9D09}"/>
    <dgm:cxn modelId="{8AC69638-5FA4-5847-B8D0-5D167684DFC0}" type="presOf" srcId="{D581D665-F094-0648-9F10-1E534D5204BA}" destId="{BD185CF3-42C2-48B9-B8A3-0CE6768FD1EE}" srcOrd="0" destOrd="0" presId="urn:microsoft.com/office/officeart/2018/2/layout/IconLabelList"/>
    <dgm:cxn modelId="{E8331C7B-49B8-B443-AA45-127169A05BF3}" type="presOf" srcId="{857DCA37-CDE2-3B44-9AB3-274FF41AF439}" destId="{615E134F-35CB-4BFC-B099-E26AC1818F1A}" srcOrd="0" destOrd="0" presId="urn:microsoft.com/office/officeart/2018/2/layout/IconLabelList"/>
    <dgm:cxn modelId="{A12D4AB2-0F4E-F44E-9908-747999474F05}" type="presOf" srcId="{4A1BE362-B6A1-1941-A009-44B86EFFEB50}" destId="{104C146D-7B8C-4AF7-80AB-1E0AA428D105}" srcOrd="0" destOrd="0" presId="urn:microsoft.com/office/officeart/2018/2/layout/IconLabelList"/>
    <dgm:cxn modelId="{829C5CC6-5B29-E447-B688-150EBB9F6328}" srcId="{D581D665-F094-0648-9F10-1E534D5204BA}" destId="{4F3E0C4A-3890-BE40-AC1A-3F16D2F16E32}" srcOrd="0" destOrd="0" parTransId="{D5C2A0C2-8B2E-1C40-A3D3-19750EF73A2B}" sibTransId="{EEC2C4EA-F201-CF4C-8E07-62DB41B70ECC}"/>
    <dgm:cxn modelId="{61D5E2D8-F189-F94F-A253-81A8283F63DB}" srcId="{857DCA37-CDE2-3B44-9AB3-274FF41AF439}" destId="{D581D665-F094-0648-9F10-1E534D5204BA}" srcOrd="0" destOrd="0" parTransId="{0F75F7FC-79E2-2247-AF09-3F5A00831C19}" sibTransId="{501343AE-FC09-7944-B621-75B3D4FA42DE}"/>
    <dgm:cxn modelId="{CF89A2CF-D5A7-ED42-BCFD-7B0F07073C88}" type="presParOf" srcId="{615E134F-35CB-4BFC-B099-E26AC1818F1A}" destId="{6FCA2B85-8DF0-4344-BCDC-F794E620C779}" srcOrd="0" destOrd="0" presId="urn:microsoft.com/office/officeart/2018/2/layout/IconLabelList"/>
    <dgm:cxn modelId="{293515B9-B2BD-5A4F-BEAC-D509F63D87E3}" type="presParOf" srcId="{6FCA2B85-8DF0-4344-BCDC-F794E620C779}" destId="{90E4284F-C0A9-4166-9B83-136F26F74AC2}" srcOrd="0" destOrd="0" presId="urn:microsoft.com/office/officeart/2018/2/layout/IconLabelList"/>
    <dgm:cxn modelId="{1F72BB2D-7741-174E-A3E2-CBD121DB9920}" type="presParOf" srcId="{6FCA2B85-8DF0-4344-BCDC-F794E620C779}" destId="{08C31A06-D19D-4897-9670-C1714374D202}" srcOrd="1" destOrd="0" presId="urn:microsoft.com/office/officeart/2018/2/layout/IconLabelList"/>
    <dgm:cxn modelId="{500C1A86-85D2-F742-A5DB-BE823C59CD82}" type="presParOf" srcId="{6FCA2B85-8DF0-4344-BCDC-F794E620C779}" destId="{BD185CF3-42C2-48B9-B8A3-0CE6768FD1EE}" srcOrd="2" destOrd="0" presId="urn:microsoft.com/office/officeart/2018/2/layout/IconLabelList"/>
    <dgm:cxn modelId="{279C60A4-8C39-194A-91C7-FAD2C3554289}" type="presParOf" srcId="{615E134F-35CB-4BFC-B099-E26AC1818F1A}" destId="{22A6A8C5-A48B-45D6-8D61-5EB693182CD5}" srcOrd="1" destOrd="0" presId="urn:microsoft.com/office/officeart/2018/2/layout/IconLabelList"/>
    <dgm:cxn modelId="{5531B50F-CC6C-B34E-9851-77998E7D86FD}" type="presParOf" srcId="{615E134F-35CB-4BFC-B099-E26AC1818F1A}" destId="{64A9BADA-D967-4EEE-AAA5-5290DE0E9ACE}" srcOrd="2" destOrd="0" presId="urn:microsoft.com/office/officeart/2018/2/layout/IconLabelList"/>
    <dgm:cxn modelId="{9E5389D4-E995-6548-9ED0-C193526A6F83}" type="presParOf" srcId="{64A9BADA-D967-4EEE-AAA5-5290DE0E9ACE}" destId="{7B537D12-3FC1-4329-B6B0-1A544263DF17}" srcOrd="0" destOrd="0" presId="urn:microsoft.com/office/officeart/2018/2/layout/IconLabelList"/>
    <dgm:cxn modelId="{37726073-A797-4A4F-83D1-E3050B14614A}" type="presParOf" srcId="{64A9BADA-D967-4EEE-AAA5-5290DE0E9ACE}" destId="{B5C60FBC-DA22-41D3-A0E3-2F357748D253}" srcOrd="1" destOrd="0" presId="urn:microsoft.com/office/officeart/2018/2/layout/IconLabelList"/>
    <dgm:cxn modelId="{9FA93446-AEB4-F645-9532-EEC41C6BA0A4}" type="presParOf" srcId="{64A9BADA-D967-4EEE-AAA5-5290DE0E9ACE}" destId="{104C146D-7B8C-4AF7-80AB-1E0AA428D10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A65337-8820-4CD6-8201-238BEDC2DF2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526C081-B1B4-4C63-A1A4-C0E84E11FF85}">
      <dgm:prSet/>
      <dgm:spPr/>
      <dgm:t>
        <a:bodyPr/>
        <a:lstStyle/>
        <a:p>
          <a:r>
            <a:rPr lang="en-US" b="0" i="0"/>
            <a:t>For PT Faculty</a:t>
          </a:r>
          <a:endParaRPr lang="en-US"/>
        </a:p>
      </dgm:t>
    </dgm:pt>
    <dgm:pt modelId="{7BBECB1B-BBC5-4A35-9AF9-D020A26A6D5E}" type="parTrans" cxnId="{C89916AB-7B09-4009-AEDD-1043D41E40F6}">
      <dgm:prSet/>
      <dgm:spPr/>
      <dgm:t>
        <a:bodyPr/>
        <a:lstStyle/>
        <a:p>
          <a:endParaRPr lang="en-US"/>
        </a:p>
      </dgm:t>
    </dgm:pt>
    <dgm:pt modelId="{6EE6C0FC-E732-4F93-AE9E-586847CC52FF}" type="sibTrans" cxnId="{C89916AB-7B09-4009-AEDD-1043D41E40F6}">
      <dgm:prSet/>
      <dgm:spPr/>
      <dgm:t>
        <a:bodyPr/>
        <a:lstStyle/>
        <a:p>
          <a:endParaRPr lang="en-US"/>
        </a:p>
      </dgm:t>
    </dgm:pt>
    <dgm:pt modelId="{9B21735A-857B-4033-AB3D-820FD82AA874}">
      <dgm:prSet/>
      <dgm:spPr/>
      <dgm:t>
        <a:bodyPr/>
        <a:lstStyle/>
        <a:p>
          <a:r>
            <a:rPr lang="en-US" b="0" i="0" dirty="0"/>
            <a:t>1. For 2026-2027 ONLY: All PT faculty will complete 2 hours of training </a:t>
          </a:r>
          <a:endParaRPr lang="en-US" dirty="0"/>
        </a:p>
      </dgm:t>
    </dgm:pt>
    <dgm:pt modelId="{378F0222-AED2-414C-80F5-DA852C4B0557}" type="parTrans" cxnId="{35214CAE-5FBE-4569-B6E0-BFBE4608EF18}">
      <dgm:prSet/>
      <dgm:spPr/>
      <dgm:t>
        <a:bodyPr/>
        <a:lstStyle/>
        <a:p>
          <a:endParaRPr lang="en-US"/>
        </a:p>
      </dgm:t>
    </dgm:pt>
    <dgm:pt modelId="{FE806B2D-892C-4028-A874-074F539C0ED6}" type="sibTrans" cxnId="{35214CAE-5FBE-4569-B6E0-BFBE4608EF18}">
      <dgm:prSet/>
      <dgm:spPr/>
      <dgm:t>
        <a:bodyPr/>
        <a:lstStyle/>
        <a:p>
          <a:endParaRPr lang="en-US"/>
        </a:p>
      </dgm:t>
    </dgm:pt>
    <dgm:pt modelId="{F311F889-FC40-4D0F-8F9A-2C2DBDAA1DD0}">
      <dgm:prSet/>
      <dgm:spPr/>
      <dgm:t>
        <a:bodyPr/>
        <a:lstStyle/>
        <a:p>
          <a:r>
            <a:rPr lang="en-US" b="0" i="0" dirty="0"/>
            <a:t>2. After ‘26-’27 AY: 2 hours of DEIAB training during the semester in which they are being evaluated</a:t>
          </a:r>
          <a:endParaRPr lang="en-US" dirty="0"/>
        </a:p>
      </dgm:t>
    </dgm:pt>
    <dgm:pt modelId="{EA998F10-5051-498B-A435-B1F6D2D8FCFD}" type="parTrans" cxnId="{192979D4-D291-4F16-94FE-ECEBB4A5BB1F}">
      <dgm:prSet/>
      <dgm:spPr/>
      <dgm:t>
        <a:bodyPr/>
        <a:lstStyle/>
        <a:p>
          <a:endParaRPr lang="en-US"/>
        </a:p>
      </dgm:t>
    </dgm:pt>
    <dgm:pt modelId="{B62863EB-CE96-44EF-8104-F0CC8762F6A5}" type="sibTrans" cxnId="{192979D4-D291-4F16-94FE-ECEBB4A5BB1F}">
      <dgm:prSet/>
      <dgm:spPr/>
      <dgm:t>
        <a:bodyPr/>
        <a:lstStyle/>
        <a:p>
          <a:endParaRPr lang="en-US"/>
        </a:p>
      </dgm:t>
    </dgm:pt>
    <dgm:pt modelId="{DC596743-9657-CD48-A7A8-486C466141E9}">
      <dgm:prSet/>
      <dgm:spPr/>
      <dgm:t>
        <a:bodyPr/>
        <a:lstStyle/>
        <a:p>
          <a:r>
            <a:rPr lang="en-US" b="0" i="0" dirty="0"/>
            <a:t>a. Can be completed during Convocation/College Day, Spring Flex, and/or any other training approved by DEIABCT </a:t>
          </a:r>
          <a:endParaRPr lang="en-US" dirty="0"/>
        </a:p>
      </dgm:t>
    </dgm:pt>
    <dgm:pt modelId="{D545D973-5DBD-6E40-92D1-5ABE635FA60B}" type="parTrans" cxnId="{A967DE00-70B5-2F4A-9477-5AF05FD0C78D}">
      <dgm:prSet/>
      <dgm:spPr/>
    </dgm:pt>
    <dgm:pt modelId="{5EF4DCE1-C1EF-4F42-BA32-0BA03D44DBE8}" type="sibTrans" cxnId="{A967DE00-70B5-2F4A-9477-5AF05FD0C78D}">
      <dgm:prSet/>
      <dgm:spPr/>
    </dgm:pt>
    <dgm:pt modelId="{D556F6F2-4DE4-AF41-A30B-E3DF918D6E86}">
      <dgm:prSet/>
      <dgm:spPr/>
      <dgm:t>
        <a:bodyPr/>
        <a:lstStyle/>
        <a:p>
          <a:r>
            <a:rPr lang="en-US" b="0" i="0" u="none" strike="noStrike" dirty="0">
              <a:effectLst/>
            </a:rPr>
            <a:t>3. A non-punitive written reflection on disaggregated data will be completed by the end of the semester the evaluation takes place. </a:t>
          </a:r>
          <a:endParaRPr lang="en-US" dirty="0"/>
        </a:p>
      </dgm:t>
    </dgm:pt>
    <dgm:pt modelId="{59790715-EE38-4C47-8C29-DA3E0A839694}" type="parTrans" cxnId="{5345F388-5EA3-4D4A-B48D-B71D64805F3D}">
      <dgm:prSet/>
      <dgm:spPr/>
    </dgm:pt>
    <dgm:pt modelId="{73D69A93-8F73-5046-9885-83255A4337F5}" type="sibTrans" cxnId="{5345F388-5EA3-4D4A-B48D-B71D64805F3D}">
      <dgm:prSet/>
      <dgm:spPr/>
    </dgm:pt>
    <dgm:pt modelId="{B59EDB92-E19B-774A-B15C-5F6DF6E7BED0}" type="pres">
      <dgm:prSet presAssocID="{52A65337-8820-4CD6-8201-238BEDC2DF29}" presName="linear" presStyleCnt="0">
        <dgm:presLayoutVars>
          <dgm:animLvl val="lvl"/>
          <dgm:resizeHandles val="exact"/>
        </dgm:presLayoutVars>
      </dgm:prSet>
      <dgm:spPr/>
    </dgm:pt>
    <dgm:pt modelId="{443EB95E-60C8-2E42-9D47-FE537018FE4A}" type="pres">
      <dgm:prSet presAssocID="{7526C081-B1B4-4C63-A1A4-C0E84E11FF85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75522F72-0254-AE42-BC75-AE9DF3BE68C1}" type="pres">
      <dgm:prSet presAssocID="{7526C081-B1B4-4C63-A1A4-C0E84E11FF85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A967DE00-70B5-2F4A-9477-5AF05FD0C78D}" srcId="{F311F889-FC40-4D0F-8F9A-2C2DBDAA1DD0}" destId="{DC596743-9657-CD48-A7A8-486C466141E9}" srcOrd="0" destOrd="0" parTransId="{D545D973-5DBD-6E40-92D1-5ABE635FA60B}" sibTransId="{5EF4DCE1-C1EF-4F42-BA32-0BA03D44DBE8}"/>
    <dgm:cxn modelId="{2C72C405-5B3F-FC4C-8556-210253618827}" type="presOf" srcId="{F311F889-FC40-4D0F-8F9A-2C2DBDAA1DD0}" destId="{75522F72-0254-AE42-BC75-AE9DF3BE68C1}" srcOrd="0" destOrd="1" presId="urn:microsoft.com/office/officeart/2005/8/layout/vList2"/>
    <dgm:cxn modelId="{D874C854-152D-2143-BC26-F917385C8B6B}" type="presOf" srcId="{DC596743-9657-CD48-A7A8-486C466141E9}" destId="{75522F72-0254-AE42-BC75-AE9DF3BE68C1}" srcOrd="0" destOrd="2" presId="urn:microsoft.com/office/officeart/2005/8/layout/vList2"/>
    <dgm:cxn modelId="{BF5C4284-E96E-F54A-9786-8655AFB5EAF6}" type="presOf" srcId="{7526C081-B1B4-4C63-A1A4-C0E84E11FF85}" destId="{443EB95E-60C8-2E42-9D47-FE537018FE4A}" srcOrd="0" destOrd="0" presId="urn:microsoft.com/office/officeart/2005/8/layout/vList2"/>
    <dgm:cxn modelId="{5345F388-5EA3-4D4A-B48D-B71D64805F3D}" srcId="{7526C081-B1B4-4C63-A1A4-C0E84E11FF85}" destId="{D556F6F2-4DE4-AF41-A30B-E3DF918D6E86}" srcOrd="2" destOrd="0" parTransId="{59790715-EE38-4C47-8C29-DA3E0A839694}" sibTransId="{73D69A93-8F73-5046-9885-83255A4337F5}"/>
    <dgm:cxn modelId="{CADC1693-0509-6A4E-BB4C-B4C16E24AC68}" type="presOf" srcId="{9B21735A-857B-4033-AB3D-820FD82AA874}" destId="{75522F72-0254-AE42-BC75-AE9DF3BE68C1}" srcOrd="0" destOrd="0" presId="urn:microsoft.com/office/officeart/2005/8/layout/vList2"/>
    <dgm:cxn modelId="{C89916AB-7B09-4009-AEDD-1043D41E40F6}" srcId="{52A65337-8820-4CD6-8201-238BEDC2DF29}" destId="{7526C081-B1B4-4C63-A1A4-C0E84E11FF85}" srcOrd="0" destOrd="0" parTransId="{7BBECB1B-BBC5-4A35-9AF9-D020A26A6D5E}" sibTransId="{6EE6C0FC-E732-4F93-AE9E-586847CC52FF}"/>
    <dgm:cxn modelId="{35214CAE-5FBE-4569-B6E0-BFBE4608EF18}" srcId="{7526C081-B1B4-4C63-A1A4-C0E84E11FF85}" destId="{9B21735A-857B-4033-AB3D-820FD82AA874}" srcOrd="0" destOrd="0" parTransId="{378F0222-AED2-414C-80F5-DA852C4B0557}" sibTransId="{FE806B2D-892C-4028-A874-074F539C0ED6}"/>
    <dgm:cxn modelId="{D99A4FC6-3A39-DA4C-9BFD-90E6E1BD24D8}" type="presOf" srcId="{D556F6F2-4DE4-AF41-A30B-E3DF918D6E86}" destId="{75522F72-0254-AE42-BC75-AE9DF3BE68C1}" srcOrd="0" destOrd="3" presId="urn:microsoft.com/office/officeart/2005/8/layout/vList2"/>
    <dgm:cxn modelId="{192979D4-D291-4F16-94FE-ECEBB4A5BB1F}" srcId="{7526C081-B1B4-4C63-A1A4-C0E84E11FF85}" destId="{F311F889-FC40-4D0F-8F9A-2C2DBDAA1DD0}" srcOrd="1" destOrd="0" parTransId="{EA998F10-5051-498B-A435-B1F6D2D8FCFD}" sibTransId="{B62863EB-CE96-44EF-8104-F0CC8762F6A5}"/>
    <dgm:cxn modelId="{A3CFA3FE-53D8-134A-9F94-A21109886733}" type="presOf" srcId="{52A65337-8820-4CD6-8201-238BEDC2DF29}" destId="{B59EDB92-E19B-774A-B15C-5F6DF6E7BED0}" srcOrd="0" destOrd="0" presId="urn:microsoft.com/office/officeart/2005/8/layout/vList2"/>
    <dgm:cxn modelId="{0FA69325-7ACF-1044-BB17-E00AE7BD585A}" type="presParOf" srcId="{B59EDB92-E19B-774A-B15C-5F6DF6E7BED0}" destId="{443EB95E-60C8-2E42-9D47-FE537018FE4A}" srcOrd="0" destOrd="0" presId="urn:microsoft.com/office/officeart/2005/8/layout/vList2"/>
    <dgm:cxn modelId="{987FA97D-D61E-8B49-8D1F-72056480386E}" type="presParOf" srcId="{B59EDB92-E19B-774A-B15C-5F6DF6E7BED0}" destId="{75522F72-0254-AE42-BC75-AE9DF3BE68C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1A4B99-9E1D-4564-88D8-323BE6F4CCA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6659590-1EE2-4B62-854D-EA6097C3B4A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/>
            <a:t>4 hours of DEIA Professional Development training from a DEIABCT comprised of Coordinators, Faculty Leads from each division, IR, and the Vice Chancellor of HR </a:t>
          </a:r>
          <a:endParaRPr lang="en-US" dirty="0"/>
        </a:p>
      </dgm:t>
    </dgm:pt>
    <dgm:pt modelId="{C5E7E471-4564-464B-870D-EC32AE48935F}" type="parTrans" cxnId="{9D9AD654-E4FC-4024-A304-9DC4AFD4D104}">
      <dgm:prSet/>
      <dgm:spPr/>
      <dgm:t>
        <a:bodyPr/>
        <a:lstStyle/>
        <a:p>
          <a:endParaRPr lang="en-US"/>
        </a:p>
      </dgm:t>
    </dgm:pt>
    <dgm:pt modelId="{2DAD7510-BB41-4116-AA83-06DC02EE2E83}" type="sibTrans" cxnId="{9D9AD654-E4FC-4024-A304-9DC4AFD4D104}">
      <dgm:prSet/>
      <dgm:spPr/>
      <dgm:t>
        <a:bodyPr/>
        <a:lstStyle/>
        <a:p>
          <a:endParaRPr lang="en-US"/>
        </a:p>
      </dgm:t>
    </dgm:pt>
    <dgm:pt modelId="{E13433E9-FE3A-4775-B1E6-DDD86A09917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/>
            <a:t>Coordinators: Monique Williams (District), Carmen Johnston and  Kristin Land (Chabot),  Michelle Gonzales (LPC), and “Ignitors”/Faculty Leads from every division across both campuses. </a:t>
          </a:r>
          <a:endParaRPr lang="en-US" dirty="0"/>
        </a:p>
      </dgm:t>
    </dgm:pt>
    <dgm:pt modelId="{A28FED9A-88F7-4FE4-961A-271CF0EA4FDB}" type="parTrans" cxnId="{8D3F041A-B5CA-459F-AE0A-85C0ABBCF25D}">
      <dgm:prSet/>
      <dgm:spPr/>
      <dgm:t>
        <a:bodyPr/>
        <a:lstStyle/>
        <a:p>
          <a:endParaRPr lang="en-US"/>
        </a:p>
      </dgm:t>
    </dgm:pt>
    <dgm:pt modelId="{76823B25-8B25-40EF-B4C1-D38DEDE65738}" type="sibTrans" cxnId="{8D3F041A-B5CA-459F-AE0A-85C0ABBCF25D}">
      <dgm:prSet/>
      <dgm:spPr/>
      <dgm:t>
        <a:bodyPr/>
        <a:lstStyle/>
        <a:p>
          <a:endParaRPr lang="en-US"/>
        </a:p>
      </dgm:t>
    </dgm:pt>
    <dgm:pt modelId="{7AABC1B7-8B04-4FB2-B714-E22373C0811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/>
            <a:t>Numerous in-person and online workshops for all faculty, including from IR on how to “read” disaggregated data. </a:t>
          </a:r>
          <a:endParaRPr lang="en-US" dirty="0"/>
        </a:p>
      </dgm:t>
    </dgm:pt>
    <dgm:pt modelId="{D3A60D31-5953-4135-BA0A-4436AA5AC55F}" type="parTrans" cxnId="{6BCF3668-CBA3-40E9-BB05-6725386FABF0}">
      <dgm:prSet/>
      <dgm:spPr/>
      <dgm:t>
        <a:bodyPr/>
        <a:lstStyle/>
        <a:p>
          <a:endParaRPr lang="en-US"/>
        </a:p>
      </dgm:t>
    </dgm:pt>
    <dgm:pt modelId="{6EB138A6-8623-4BEB-90B6-DC2042A37550}" type="sibTrans" cxnId="{6BCF3668-CBA3-40E9-BB05-6725386FABF0}">
      <dgm:prSet/>
      <dgm:spPr/>
      <dgm:t>
        <a:bodyPr/>
        <a:lstStyle/>
        <a:p>
          <a:endParaRPr lang="en-US"/>
        </a:p>
      </dgm:t>
    </dgm:pt>
    <dgm:pt modelId="{03DE9DFF-A7AB-4CAF-BCF8-D36286BE1F5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/>
            <a:t>Canvas Page for all faculty (available soon) </a:t>
          </a:r>
          <a:endParaRPr lang="en-US" dirty="0"/>
        </a:p>
      </dgm:t>
    </dgm:pt>
    <dgm:pt modelId="{FA981E9A-563F-4DB1-92B9-405190A98E52}" type="parTrans" cxnId="{5ACC304B-C8A9-43EF-BD0D-CAC04EBAFA53}">
      <dgm:prSet/>
      <dgm:spPr/>
      <dgm:t>
        <a:bodyPr/>
        <a:lstStyle/>
        <a:p>
          <a:endParaRPr lang="en-US"/>
        </a:p>
      </dgm:t>
    </dgm:pt>
    <dgm:pt modelId="{CFCE2FEE-804C-4814-BF42-595593E5881F}" type="sibTrans" cxnId="{5ACC304B-C8A9-43EF-BD0D-CAC04EBAFA53}">
      <dgm:prSet/>
      <dgm:spPr/>
      <dgm:t>
        <a:bodyPr/>
        <a:lstStyle/>
        <a:p>
          <a:endParaRPr lang="en-US"/>
        </a:p>
      </dgm:t>
    </dgm:pt>
    <dgm:pt modelId="{84BAB81A-4199-47D1-B9C9-469D3D5C20F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/>
            <a:t>In-person meetings for all faculty going through the evaluation process</a:t>
          </a:r>
          <a:endParaRPr lang="en-US" dirty="0"/>
        </a:p>
      </dgm:t>
    </dgm:pt>
    <dgm:pt modelId="{BC3C9F19-1623-4A5D-A06C-9991AF4619E3}" type="parTrans" cxnId="{463F08BE-E7EB-47EA-B3E9-42136CD64236}">
      <dgm:prSet/>
      <dgm:spPr/>
      <dgm:t>
        <a:bodyPr/>
        <a:lstStyle/>
        <a:p>
          <a:endParaRPr lang="en-US"/>
        </a:p>
      </dgm:t>
    </dgm:pt>
    <dgm:pt modelId="{24452759-D17B-407F-8799-C26F5E1186F3}" type="sibTrans" cxnId="{463F08BE-E7EB-47EA-B3E9-42136CD64236}">
      <dgm:prSet/>
      <dgm:spPr/>
      <dgm:t>
        <a:bodyPr/>
        <a:lstStyle/>
        <a:p>
          <a:endParaRPr lang="en-US"/>
        </a:p>
      </dgm:t>
    </dgm:pt>
    <dgm:pt modelId="{40FA60C1-6339-4897-BD85-3DDD725A41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/>
            <a:t>Contractually mandated evaluation training for evaluators (all are welcome). Training will emphasize DEIAB guidelines are non-punitive and faculty cannot be</a:t>
          </a:r>
          <a:r>
            <a:rPr lang="en-US" b="0" i="0" u="none" strike="noStrike" dirty="0">
              <a:effectLst/>
            </a:rPr>
            <a:t> punished in their evaluations (or tenure review) for not adopting DEIAB-related standards in the classroom.</a:t>
          </a:r>
          <a:endParaRPr lang="en-US" dirty="0"/>
        </a:p>
      </dgm:t>
    </dgm:pt>
    <dgm:pt modelId="{4CBDE47A-A3FB-40B7-8148-7D856E370E55}" type="parTrans" cxnId="{C08A41FB-F952-4511-B971-8B25980720C2}">
      <dgm:prSet/>
      <dgm:spPr/>
      <dgm:t>
        <a:bodyPr/>
        <a:lstStyle/>
        <a:p>
          <a:endParaRPr lang="en-US"/>
        </a:p>
      </dgm:t>
    </dgm:pt>
    <dgm:pt modelId="{EA22B904-F7D8-443E-87EB-BE2B6E4A20BB}" type="sibTrans" cxnId="{C08A41FB-F952-4511-B971-8B25980720C2}">
      <dgm:prSet/>
      <dgm:spPr/>
      <dgm:t>
        <a:bodyPr/>
        <a:lstStyle/>
        <a:p>
          <a:endParaRPr lang="en-US"/>
        </a:p>
      </dgm:t>
    </dgm:pt>
    <dgm:pt modelId="{8558594E-E2F5-49D8-AB68-77E6D31EFE79}" type="pres">
      <dgm:prSet presAssocID="{C11A4B99-9E1D-4564-88D8-323BE6F4CCA0}" presName="root" presStyleCnt="0">
        <dgm:presLayoutVars>
          <dgm:dir/>
          <dgm:resizeHandles val="exact"/>
        </dgm:presLayoutVars>
      </dgm:prSet>
      <dgm:spPr/>
    </dgm:pt>
    <dgm:pt modelId="{491D2F5B-3412-4F80-BD88-2668816F23D5}" type="pres">
      <dgm:prSet presAssocID="{F6659590-1EE2-4B62-854D-EA6097C3B4A0}" presName="compNode" presStyleCnt="0"/>
      <dgm:spPr/>
    </dgm:pt>
    <dgm:pt modelId="{589E9485-C5A9-421E-B38B-C24AD8D699E9}" type="pres">
      <dgm:prSet presAssocID="{F6659590-1EE2-4B62-854D-EA6097C3B4A0}" presName="bgRect" presStyleLbl="bgShp" presStyleIdx="0" presStyleCnt="6"/>
      <dgm:spPr/>
    </dgm:pt>
    <dgm:pt modelId="{A4463442-170F-4C76-9411-309A4D6B4510}" type="pres">
      <dgm:prSet presAssocID="{F6659590-1EE2-4B62-854D-EA6097C3B4A0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7DC2C0DB-DCB0-42AD-867C-29AD300F3E0A}" type="pres">
      <dgm:prSet presAssocID="{F6659590-1EE2-4B62-854D-EA6097C3B4A0}" presName="spaceRect" presStyleCnt="0"/>
      <dgm:spPr/>
    </dgm:pt>
    <dgm:pt modelId="{B0978B3F-7006-495A-9DB6-FE6992BB6F87}" type="pres">
      <dgm:prSet presAssocID="{F6659590-1EE2-4B62-854D-EA6097C3B4A0}" presName="parTx" presStyleLbl="revTx" presStyleIdx="0" presStyleCnt="6">
        <dgm:presLayoutVars>
          <dgm:chMax val="0"/>
          <dgm:chPref val="0"/>
        </dgm:presLayoutVars>
      </dgm:prSet>
      <dgm:spPr/>
    </dgm:pt>
    <dgm:pt modelId="{6A88B35D-E817-4C97-9715-58DB0111021A}" type="pres">
      <dgm:prSet presAssocID="{2DAD7510-BB41-4116-AA83-06DC02EE2E83}" presName="sibTrans" presStyleCnt="0"/>
      <dgm:spPr/>
    </dgm:pt>
    <dgm:pt modelId="{A3547760-34F5-4B29-8E99-E78A6FA572DB}" type="pres">
      <dgm:prSet presAssocID="{E13433E9-FE3A-4775-B1E6-DDD86A099174}" presName="compNode" presStyleCnt="0"/>
      <dgm:spPr/>
    </dgm:pt>
    <dgm:pt modelId="{2490B4B0-DF9D-4C3E-8F38-6F168976847F}" type="pres">
      <dgm:prSet presAssocID="{E13433E9-FE3A-4775-B1E6-DDD86A099174}" presName="bgRect" presStyleLbl="bgShp" presStyleIdx="1" presStyleCnt="6"/>
      <dgm:spPr/>
    </dgm:pt>
    <dgm:pt modelId="{8B6C4A6C-D4B3-4867-A97A-EDED859188B8}" type="pres">
      <dgm:prSet presAssocID="{E13433E9-FE3A-4775-B1E6-DDD86A09917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57E0CA59-D2BD-465E-A845-546DA7185A4A}" type="pres">
      <dgm:prSet presAssocID="{E13433E9-FE3A-4775-B1E6-DDD86A099174}" presName="spaceRect" presStyleCnt="0"/>
      <dgm:spPr/>
    </dgm:pt>
    <dgm:pt modelId="{17953CB1-BBDD-4BBB-BCF5-5696F094C41B}" type="pres">
      <dgm:prSet presAssocID="{E13433E9-FE3A-4775-B1E6-DDD86A099174}" presName="parTx" presStyleLbl="revTx" presStyleIdx="1" presStyleCnt="6">
        <dgm:presLayoutVars>
          <dgm:chMax val="0"/>
          <dgm:chPref val="0"/>
        </dgm:presLayoutVars>
      </dgm:prSet>
      <dgm:spPr/>
    </dgm:pt>
    <dgm:pt modelId="{8BC6552C-1DF0-4335-A09D-2D595BDAEFC2}" type="pres">
      <dgm:prSet presAssocID="{76823B25-8B25-40EF-B4C1-D38DEDE65738}" presName="sibTrans" presStyleCnt="0"/>
      <dgm:spPr/>
    </dgm:pt>
    <dgm:pt modelId="{6A0B4662-D824-4F55-92DC-1BC2C9EA179F}" type="pres">
      <dgm:prSet presAssocID="{7AABC1B7-8B04-4FB2-B714-E22373C0811A}" presName="compNode" presStyleCnt="0"/>
      <dgm:spPr/>
    </dgm:pt>
    <dgm:pt modelId="{36EB1FB0-9E50-4395-BEB6-08F8635ABD8D}" type="pres">
      <dgm:prSet presAssocID="{7AABC1B7-8B04-4FB2-B714-E22373C0811A}" presName="bgRect" presStyleLbl="bgShp" presStyleIdx="2" presStyleCnt="6"/>
      <dgm:spPr/>
    </dgm:pt>
    <dgm:pt modelId="{26F34DD3-27A2-4E4C-B54E-6243BFF8DBDA}" type="pres">
      <dgm:prSet presAssocID="{7AABC1B7-8B04-4FB2-B714-E22373C0811A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FF6AD4FA-4EDA-4503-9F21-0005E86F9AC8}" type="pres">
      <dgm:prSet presAssocID="{7AABC1B7-8B04-4FB2-B714-E22373C0811A}" presName="spaceRect" presStyleCnt="0"/>
      <dgm:spPr/>
    </dgm:pt>
    <dgm:pt modelId="{554F07A2-3863-4606-8C10-DDAA06430AFC}" type="pres">
      <dgm:prSet presAssocID="{7AABC1B7-8B04-4FB2-B714-E22373C0811A}" presName="parTx" presStyleLbl="revTx" presStyleIdx="2" presStyleCnt="6">
        <dgm:presLayoutVars>
          <dgm:chMax val="0"/>
          <dgm:chPref val="0"/>
        </dgm:presLayoutVars>
      </dgm:prSet>
      <dgm:spPr/>
    </dgm:pt>
    <dgm:pt modelId="{6DA7E6B6-70AF-48AA-9124-6874957C2EDA}" type="pres">
      <dgm:prSet presAssocID="{6EB138A6-8623-4BEB-90B6-DC2042A37550}" presName="sibTrans" presStyleCnt="0"/>
      <dgm:spPr/>
    </dgm:pt>
    <dgm:pt modelId="{AA069F29-8EBF-453C-9D5D-46A900C2FA22}" type="pres">
      <dgm:prSet presAssocID="{03DE9DFF-A7AB-4CAF-BCF8-D36286BE1F52}" presName="compNode" presStyleCnt="0"/>
      <dgm:spPr/>
    </dgm:pt>
    <dgm:pt modelId="{9B3E4576-AD01-4730-8231-47816AE8EA8F}" type="pres">
      <dgm:prSet presAssocID="{03DE9DFF-A7AB-4CAF-BCF8-D36286BE1F52}" presName="bgRect" presStyleLbl="bgShp" presStyleIdx="3" presStyleCnt="6"/>
      <dgm:spPr/>
    </dgm:pt>
    <dgm:pt modelId="{7250A4F2-FA8D-47EC-81A5-4D0BFF39D746}" type="pres">
      <dgm:prSet presAssocID="{03DE9DFF-A7AB-4CAF-BCF8-D36286BE1F52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sel"/>
        </a:ext>
      </dgm:extLst>
    </dgm:pt>
    <dgm:pt modelId="{0B73360C-2898-4735-B750-C5D5C0CE2D84}" type="pres">
      <dgm:prSet presAssocID="{03DE9DFF-A7AB-4CAF-BCF8-D36286BE1F52}" presName="spaceRect" presStyleCnt="0"/>
      <dgm:spPr/>
    </dgm:pt>
    <dgm:pt modelId="{5B2B6593-0D13-4C85-943C-05FC7EA319C5}" type="pres">
      <dgm:prSet presAssocID="{03DE9DFF-A7AB-4CAF-BCF8-D36286BE1F52}" presName="parTx" presStyleLbl="revTx" presStyleIdx="3" presStyleCnt="6">
        <dgm:presLayoutVars>
          <dgm:chMax val="0"/>
          <dgm:chPref val="0"/>
        </dgm:presLayoutVars>
      </dgm:prSet>
      <dgm:spPr/>
    </dgm:pt>
    <dgm:pt modelId="{5F5DAD9E-1887-4C9D-8BBA-3C28ED21DC90}" type="pres">
      <dgm:prSet presAssocID="{CFCE2FEE-804C-4814-BF42-595593E5881F}" presName="sibTrans" presStyleCnt="0"/>
      <dgm:spPr/>
    </dgm:pt>
    <dgm:pt modelId="{0F0CBEBF-402B-4D90-830F-460C041714B1}" type="pres">
      <dgm:prSet presAssocID="{84BAB81A-4199-47D1-B9C9-469D3D5C20FD}" presName="compNode" presStyleCnt="0"/>
      <dgm:spPr/>
    </dgm:pt>
    <dgm:pt modelId="{0A747276-B466-4883-8A86-8385053E197A}" type="pres">
      <dgm:prSet presAssocID="{84BAB81A-4199-47D1-B9C9-469D3D5C20FD}" presName="bgRect" presStyleLbl="bgShp" presStyleIdx="4" presStyleCnt="6"/>
      <dgm:spPr/>
    </dgm:pt>
    <dgm:pt modelId="{86FD66F3-91AA-43B2-AB29-905E1E8F0BCC}" type="pres">
      <dgm:prSet presAssocID="{84BAB81A-4199-47D1-B9C9-469D3D5C20FD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5AD4D0A4-9D61-4D29-BA05-F452772CC272}" type="pres">
      <dgm:prSet presAssocID="{84BAB81A-4199-47D1-B9C9-469D3D5C20FD}" presName="spaceRect" presStyleCnt="0"/>
      <dgm:spPr/>
    </dgm:pt>
    <dgm:pt modelId="{BAE00E36-CCD1-41DF-87B9-9AD104556C98}" type="pres">
      <dgm:prSet presAssocID="{84BAB81A-4199-47D1-B9C9-469D3D5C20FD}" presName="parTx" presStyleLbl="revTx" presStyleIdx="4" presStyleCnt="6">
        <dgm:presLayoutVars>
          <dgm:chMax val="0"/>
          <dgm:chPref val="0"/>
        </dgm:presLayoutVars>
      </dgm:prSet>
      <dgm:spPr/>
    </dgm:pt>
    <dgm:pt modelId="{17D69D05-610C-490F-A90F-6405FBDF448E}" type="pres">
      <dgm:prSet presAssocID="{24452759-D17B-407F-8799-C26F5E1186F3}" presName="sibTrans" presStyleCnt="0"/>
      <dgm:spPr/>
    </dgm:pt>
    <dgm:pt modelId="{DE1F31A8-2A65-43B6-B79B-7E174C2450A9}" type="pres">
      <dgm:prSet presAssocID="{40FA60C1-6339-4897-BD85-3DDD725A4151}" presName="compNode" presStyleCnt="0"/>
      <dgm:spPr/>
    </dgm:pt>
    <dgm:pt modelId="{035B4900-A834-4F55-8576-218FDF499A31}" type="pres">
      <dgm:prSet presAssocID="{40FA60C1-6339-4897-BD85-3DDD725A4151}" presName="bgRect" presStyleLbl="bgShp" presStyleIdx="5" presStyleCnt="6"/>
      <dgm:spPr/>
    </dgm:pt>
    <dgm:pt modelId="{050C42AB-7A1F-46A4-B43A-403680A04D00}" type="pres">
      <dgm:prSet presAssocID="{40FA60C1-6339-4897-BD85-3DDD725A4151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524023BE-6521-451E-9A72-71C14BCFE1DF}" type="pres">
      <dgm:prSet presAssocID="{40FA60C1-6339-4897-BD85-3DDD725A4151}" presName="spaceRect" presStyleCnt="0"/>
      <dgm:spPr/>
    </dgm:pt>
    <dgm:pt modelId="{A06D2E0B-1654-4CFD-905E-24E8C2AD48C8}" type="pres">
      <dgm:prSet presAssocID="{40FA60C1-6339-4897-BD85-3DDD725A4151}" presName="parTx" presStyleLbl="revTx" presStyleIdx="5" presStyleCnt="6" custScaleY="139917">
        <dgm:presLayoutVars>
          <dgm:chMax val="0"/>
          <dgm:chPref val="0"/>
        </dgm:presLayoutVars>
      </dgm:prSet>
      <dgm:spPr/>
    </dgm:pt>
  </dgm:ptLst>
  <dgm:cxnLst>
    <dgm:cxn modelId="{A1A90D0D-291F-FE4D-B211-FAED5D7EE4B0}" type="presOf" srcId="{7AABC1B7-8B04-4FB2-B714-E22373C0811A}" destId="{554F07A2-3863-4606-8C10-DDAA06430AFC}" srcOrd="0" destOrd="0" presId="urn:microsoft.com/office/officeart/2018/2/layout/IconVerticalSolidList"/>
    <dgm:cxn modelId="{8D3F041A-B5CA-459F-AE0A-85C0ABBCF25D}" srcId="{C11A4B99-9E1D-4564-88D8-323BE6F4CCA0}" destId="{E13433E9-FE3A-4775-B1E6-DDD86A099174}" srcOrd="1" destOrd="0" parTransId="{A28FED9A-88F7-4FE4-961A-271CF0EA4FDB}" sibTransId="{76823B25-8B25-40EF-B4C1-D38DEDE65738}"/>
    <dgm:cxn modelId="{8FA27D2E-4AE7-4E4D-8C91-57B5F9C96F63}" type="presOf" srcId="{E13433E9-FE3A-4775-B1E6-DDD86A099174}" destId="{17953CB1-BBDD-4BBB-BCF5-5696F094C41B}" srcOrd="0" destOrd="0" presId="urn:microsoft.com/office/officeart/2018/2/layout/IconVerticalSolidList"/>
    <dgm:cxn modelId="{AE08F534-E28C-A141-8AF4-2C62EA4A5AF4}" type="presOf" srcId="{03DE9DFF-A7AB-4CAF-BCF8-D36286BE1F52}" destId="{5B2B6593-0D13-4C85-943C-05FC7EA319C5}" srcOrd="0" destOrd="0" presId="urn:microsoft.com/office/officeart/2018/2/layout/IconVerticalSolidList"/>
    <dgm:cxn modelId="{FBF30362-81FA-4B47-ADC5-469E6ACA52F9}" type="presOf" srcId="{C11A4B99-9E1D-4564-88D8-323BE6F4CCA0}" destId="{8558594E-E2F5-49D8-AB68-77E6D31EFE79}" srcOrd="0" destOrd="0" presId="urn:microsoft.com/office/officeart/2018/2/layout/IconVerticalSolidList"/>
    <dgm:cxn modelId="{6F9F3145-518A-3E41-B996-8CBE24AEE674}" type="presOf" srcId="{40FA60C1-6339-4897-BD85-3DDD725A4151}" destId="{A06D2E0B-1654-4CFD-905E-24E8C2AD48C8}" srcOrd="0" destOrd="0" presId="urn:microsoft.com/office/officeart/2018/2/layout/IconVerticalSolidList"/>
    <dgm:cxn modelId="{6BCF3668-CBA3-40E9-BB05-6725386FABF0}" srcId="{C11A4B99-9E1D-4564-88D8-323BE6F4CCA0}" destId="{7AABC1B7-8B04-4FB2-B714-E22373C0811A}" srcOrd="2" destOrd="0" parTransId="{D3A60D31-5953-4135-BA0A-4436AA5AC55F}" sibTransId="{6EB138A6-8623-4BEB-90B6-DC2042A37550}"/>
    <dgm:cxn modelId="{5ACC304B-C8A9-43EF-BD0D-CAC04EBAFA53}" srcId="{C11A4B99-9E1D-4564-88D8-323BE6F4CCA0}" destId="{03DE9DFF-A7AB-4CAF-BCF8-D36286BE1F52}" srcOrd="3" destOrd="0" parTransId="{FA981E9A-563F-4DB1-92B9-405190A98E52}" sibTransId="{CFCE2FEE-804C-4814-BF42-595593E5881F}"/>
    <dgm:cxn modelId="{9D9AD654-E4FC-4024-A304-9DC4AFD4D104}" srcId="{C11A4B99-9E1D-4564-88D8-323BE6F4CCA0}" destId="{F6659590-1EE2-4B62-854D-EA6097C3B4A0}" srcOrd="0" destOrd="0" parTransId="{C5E7E471-4564-464B-870D-EC32AE48935F}" sibTransId="{2DAD7510-BB41-4116-AA83-06DC02EE2E83}"/>
    <dgm:cxn modelId="{8CA72293-9703-444B-BB59-61BC87EF3730}" type="presOf" srcId="{84BAB81A-4199-47D1-B9C9-469D3D5C20FD}" destId="{BAE00E36-CCD1-41DF-87B9-9AD104556C98}" srcOrd="0" destOrd="0" presId="urn:microsoft.com/office/officeart/2018/2/layout/IconVerticalSolidList"/>
    <dgm:cxn modelId="{463F08BE-E7EB-47EA-B3E9-42136CD64236}" srcId="{C11A4B99-9E1D-4564-88D8-323BE6F4CCA0}" destId="{84BAB81A-4199-47D1-B9C9-469D3D5C20FD}" srcOrd="4" destOrd="0" parTransId="{BC3C9F19-1623-4A5D-A06C-9991AF4619E3}" sibTransId="{24452759-D17B-407F-8799-C26F5E1186F3}"/>
    <dgm:cxn modelId="{728539F7-FBB5-2141-BBB1-FA0F3D95AAA3}" type="presOf" srcId="{F6659590-1EE2-4B62-854D-EA6097C3B4A0}" destId="{B0978B3F-7006-495A-9DB6-FE6992BB6F87}" srcOrd="0" destOrd="0" presId="urn:microsoft.com/office/officeart/2018/2/layout/IconVerticalSolidList"/>
    <dgm:cxn modelId="{C08A41FB-F952-4511-B971-8B25980720C2}" srcId="{C11A4B99-9E1D-4564-88D8-323BE6F4CCA0}" destId="{40FA60C1-6339-4897-BD85-3DDD725A4151}" srcOrd="5" destOrd="0" parTransId="{4CBDE47A-A3FB-40B7-8148-7D856E370E55}" sibTransId="{EA22B904-F7D8-443E-87EB-BE2B6E4A20BB}"/>
    <dgm:cxn modelId="{6E6FC81E-6C3A-7B44-A81F-4989F6604ECF}" type="presParOf" srcId="{8558594E-E2F5-49D8-AB68-77E6D31EFE79}" destId="{491D2F5B-3412-4F80-BD88-2668816F23D5}" srcOrd="0" destOrd="0" presId="urn:microsoft.com/office/officeart/2018/2/layout/IconVerticalSolidList"/>
    <dgm:cxn modelId="{351E202C-0FC1-D343-834C-6E858E5030EE}" type="presParOf" srcId="{491D2F5B-3412-4F80-BD88-2668816F23D5}" destId="{589E9485-C5A9-421E-B38B-C24AD8D699E9}" srcOrd="0" destOrd="0" presId="urn:microsoft.com/office/officeart/2018/2/layout/IconVerticalSolidList"/>
    <dgm:cxn modelId="{2503D587-6F92-3C42-84F5-83F63250DDF7}" type="presParOf" srcId="{491D2F5B-3412-4F80-BD88-2668816F23D5}" destId="{A4463442-170F-4C76-9411-309A4D6B4510}" srcOrd="1" destOrd="0" presId="urn:microsoft.com/office/officeart/2018/2/layout/IconVerticalSolidList"/>
    <dgm:cxn modelId="{13DAD1BF-9010-574F-80EB-565C9DB18DAD}" type="presParOf" srcId="{491D2F5B-3412-4F80-BD88-2668816F23D5}" destId="{7DC2C0DB-DCB0-42AD-867C-29AD300F3E0A}" srcOrd="2" destOrd="0" presId="urn:microsoft.com/office/officeart/2018/2/layout/IconVerticalSolidList"/>
    <dgm:cxn modelId="{AABE21FB-FB62-E840-9B31-F6F38D8DAD72}" type="presParOf" srcId="{491D2F5B-3412-4F80-BD88-2668816F23D5}" destId="{B0978B3F-7006-495A-9DB6-FE6992BB6F87}" srcOrd="3" destOrd="0" presId="urn:microsoft.com/office/officeart/2018/2/layout/IconVerticalSolidList"/>
    <dgm:cxn modelId="{24FA2EFD-C4F0-2A48-A2A4-C44F09DA77DB}" type="presParOf" srcId="{8558594E-E2F5-49D8-AB68-77E6D31EFE79}" destId="{6A88B35D-E817-4C97-9715-58DB0111021A}" srcOrd="1" destOrd="0" presId="urn:microsoft.com/office/officeart/2018/2/layout/IconVerticalSolidList"/>
    <dgm:cxn modelId="{AE222C46-B341-1D45-9435-8EFA1BBCD2F4}" type="presParOf" srcId="{8558594E-E2F5-49D8-AB68-77E6D31EFE79}" destId="{A3547760-34F5-4B29-8E99-E78A6FA572DB}" srcOrd="2" destOrd="0" presId="urn:microsoft.com/office/officeart/2018/2/layout/IconVerticalSolidList"/>
    <dgm:cxn modelId="{BF5F735D-B704-B343-A8A4-A6891C13C8C2}" type="presParOf" srcId="{A3547760-34F5-4B29-8E99-E78A6FA572DB}" destId="{2490B4B0-DF9D-4C3E-8F38-6F168976847F}" srcOrd="0" destOrd="0" presId="urn:microsoft.com/office/officeart/2018/2/layout/IconVerticalSolidList"/>
    <dgm:cxn modelId="{693C615B-2CDC-2446-9873-6C670B2C532E}" type="presParOf" srcId="{A3547760-34F5-4B29-8E99-E78A6FA572DB}" destId="{8B6C4A6C-D4B3-4867-A97A-EDED859188B8}" srcOrd="1" destOrd="0" presId="urn:microsoft.com/office/officeart/2018/2/layout/IconVerticalSolidList"/>
    <dgm:cxn modelId="{D8A7A0D4-04D5-4C4F-952A-0C9D32451D27}" type="presParOf" srcId="{A3547760-34F5-4B29-8E99-E78A6FA572DB}" destId="{57E0CA59-D2BD-465E-A845-546DA7185A4A}" srcOrd="2" destOrd="0" presId="urn:microsoft.com/office/officeart/2018/2/layout/IconVerticalSolidList"/>
    <dgm:cxn modelId="{651A1D7B-B773-D649-A014-E38A28BF4979}" type="presParOf" srcId="{A3547760-34F5-4B29-8E99-E78A6FA572DB}" destId="{17953CB1-BBDD-4BBB-BCF5-5696F094C41B}" srcOrd="3" destOrd="0" presId="urn:microsoft.com/office/officeart/2018/2/layout/IconVerticalSolidList"/>
    <dgm:cxn modelId="{9D9A15C1-6FF4-DD4A-AA5E-561013E93569}" type="presParOf" srcId="{8558594E-E2F5-49D8-AB68-77E6D31EFE79}" destId="{8BC6552C-1DF0-4335-A09D-2D595BDAEFC2}" srcOrd="3" destOrd="0" presId="urn:microsoft.com/office/officeart/2018/2/layout/IconVerticalSolidList"/>
    <dgm:cxn modelId="{CBE7D637-23D4-C549-A076-9CD2575651A2}" type="presParOf" srcId="{8558594E-E2F5-49D8-AB68-77E6D31EFE79}" destId="{6A0B4662-D824-4F55-92DC-1BC2C9EA179F}" srcOrd="4" destOrd="0" presId="urn:microsoft.com/office/officeart/2018/2/layout/IconVerticalSolidList"/>
    <dgm:cxn modelId="{9C774C24-789A-F841-A9EA-3D448AE13408}" type="presParOf" srcId="{6A0B4662-D824-4F55-92DC-1BC2C9EA179F}" destId="{36EB1FB0-9E50-4395-BEB6-08F8635ABD8D}" srcOrd="0" destOrd="0" presId="urn:microsoft.com/office/officeart/2018/2/layout/IconVerticalSolidList"/>
    <dgm:cxn modelId="{72140D19-93B0-A249-972E-7871CD56BCF6}" type="presParOf" srcId="{6A0B4662-D824-4F55-92DC-1BC2C9EA179F}" destId="{26F34DD3-27A2-4E4C-B54E-6243BFF8DBDA}" srcOrd="1" destOrd="0" presId="urn:microsoft.com/office/officeart/2018/2/layout/IconVerticalSolidList"/>
    <dgm:cxn modelId="{58F753EF-791E-584E-93C1-0C0A88F36186}" type="presParOf" srcId="{6A0B4662-D824-4F55-92DC-1BC2C9EA179F}" destId="{FF6AD4FA-4EDA-4503-9F21-0005E86F9AC8}" srcOrd="2" destOrd="0" presId="urn:microsoft.com/office/officeart/2018/2/layout/IconVerticalSolidList"/>
    <dgm:cxn modelId="{2C030F70-38B1-3249-8490-A17F82B63483}" type="presParOf" srcId="{6A0B4662-D824-4F55-92DC-1BC2C9EA179F}" destId="{554F07A2-3863-4606-8C10-DDAA06430AFC}" srcOrd="3" destOrd="0" presId="urn:microsoft.com/office/officeart/2018/2/layout/IconVerticalSolidList"/>
    <dgm:cxn modelId="{F0264B50-4900-0442-B968-0309EB9DEB8E}" type="presParOf" srcId="{8558594E-E2F5-49D8-AB68-77E6D31EFE79}" destId="{6DA7E6B6-70AF-48AA-9124-6874957C2EDA}" srcOrd="5" destOrd="0" presId="urn:microsoft.com/office/officeart/2018/2/layout/IconVerticalSolidList"/>
    <dgm:cxn modelId="{CCB0FF86-D0A8-F041-AD74-0365F27FA968}" type="presParOf" srcId="{8558594E-E2F5-49D8-AB68-77E6D31EFE79}" destId="{AA069F29-8EBF-453C-9D5D-46A900C2FA22}" srcOrd="6" destOrd="0" presId="urn:microsoft.com/office/officeart/2018/2/layout/IconVerticalSolidList"/>
    <dgm:cxn modelId="{EB90B3E3-6009-FE4D-9B5D-62BF60076BE2}" type="presParOf" srcId="{AA069F29-8EBF-453C-9D5D-46A900C2FA22}" destId="{9B3E4576-AD01-4730-8231-47816AE8EA8F}" srcOrd="0" destOrd="0" presId="urn:microsoft.com/office/officeart/2018/2/layout/IconVerticalSolidList"/>
    <dgm:cxn modelId="{BFCE0DEF-A729-2143-991E-6605E02A9D00}" type="presParOf" srcId="{AA069F29-8EBF-453C-9D5D-46A900C2FA22}" destId="{7250A4F2-FA8D-47EC-81A5-4D0BFF39D746}" srcOrd="1" destOrd="0" presId="urn:microsoft.com/office/officeart/2018/2/layout/IconVerticalSolidList"/>
    <dgm:cxn modelId="{C7F5BDB1-B72F-1042-8F98-11D0E0FD52DF}" type="presParOf" srcId="{AA069F29-8EBF-453C-9D5D-46A900C2FA22}" destId="{0B73360C-2898-4735-B750-C5D5C0CE2D84}" srcOrd="2" destOrd="0" presId="urn:microsoft.com/office/officeart/2018/2/layout/IconVerticalSolidList"/>
    <dgm:cxn modelId="{0D3F6F92-C075-8E49-B637-FEF777964F4B}" type="presParOf" srcId="{AA069F29-8EBF-453C-9D5D-46A900C2FA22}" destId="{5B2B6593-0D13-4C85-943C-05FC7EA319C5}" srcOrd="3" destOrd="0" presId="urn:microsoft.com/office/officeart/2018/2/layout/IconVerticalSolidList"/>
    <dgm:cxn modelId="{1D0F644D-99DB-3E45-9AF8-DB9682355EE1}" type="presParOf" srcId="{8558594E-E2F5-49D8-AB68-77E6D31EFE79}" destId="{5F5DAD9E-1887-4C9D-8BBA-3C28ED21DC90}" srcOrd="7" destOrd="0" presId="urn:microsoft.com/office/officeart/2018/2/layout/IconVerticalSolidList"/>
    <dgm:cxn modelId="{A7BEE20C-FD51-8A4B-8290-5109A9C1A267}" type="presParOf" srcId="{8558594E-E2F5-49D8-AB68-77E6D31EFE79}" destId="{0F0CBEBF-402B-4D90-830F-460C041714B1}" srcOrd="8" destOrd="0" presId="urn:microsoft.com/office/officeart/2018/2/layout/IconVerticalSolidList"/>
    <dgm:cxn modelId="{CA9BAB43-6BEA-8B4F-9F6E-50B078FD5B01}" type="presParOf" srcId="{0F0CBEBF-402B-4D90-830F-460C041714B1}" destId="{0A747276-B466-4883-8A86-8385053E197A}" srcOrd="0" destOrd="0" presId="urn:microsoft.com/office/officeart/2018/2/layout/IconVerticalSolidList"/>
    <dgm:cxn modelId="{A041AADB-61C0-E74A-825D-A1C56FDCD79E}" type="presParOf" srcId="{0F0CBEBF-402B-4D90-830F-460C041714B1}" destId="{86FD66F3-91AA-43B2-AB29-905E1E8F0BCC}" srcOrd="1" destOrd="0" presId="urn:microsoft.com/office/officeart/2018/2/layout/IconVerticalSolidList"/>
    <dgm:cxn modelId="{ED056B5C-E835-484D-8329-5E4A42ED011F}" type="presParOf" srcId="{0F0CBEBF-402B-4D90-830F-460C041714B1}" destId="{5AD4D0A4-9D61-4D29-BA05-F452772CC272}" srcOrd="2" destOrd="0" presId="urn:microsoft.com/office/officeart/2018/2/layout/IconVerticalSolidList"/>
    <dgm:cxn modelId="{89E6FF75-2662-3246-996D-19C61ED3151A}" type="presParOf" srcId="{0F0CBEBF-402B-4D90-830F-460C041714B1}" destId="{BAE00E36-CCD1-41DF-87B9-9AD104556C98}" srcOrd="3" destOrd="0" presId="urn:microsoft.com/office/officeart/2018/2/layout/IconVerticalSolidList"/>
    <dgm:cxn modelId="{A8A746B5-2D3D-EF45-83CB-E17574E3C9B4}" type="presParOf" srcId="{8558594E-E2F5-49D8-AB68-77E6D31EFE79}" destId="{17D69D05-610C-490F-A90F-6405FBDF448E}" srcOrd="9" destOrd="0" presId="urn:microsoft.com/office/officeart/2018/2/layout/IconVerticalSolidList"/>
    <dgm:cxn modelId="{4EF4135C-DC4E-7745-9E3E-9D05FEED1514}" type="presParOf" srcId="{8558594E-E2F5-49D8-AB68-77E6D31EFE79}" destId="{DE1F31A8-2A65-43B6-B79B-7E174C2450A9}" srcOrd="10" destOrd="0" presId="urn:microsoft.com/office/officeart/2018/2/layout/IconVerticalSolidList"/>
    <dgm:cxn modelId="{1B8A3CB2-FDE3-3441-99CD-C1F71514AA89}" type="presParOf" srcId="{DE1F31A8-2A65-43B6-B79B-7E174C2450A9}" destId="{035B4900-A834-4F55-8576-218FDF499A31}" srcOrd="0" destOrd="0" presId="urn:microsoft.com/office/officeart/2018/2/layout/IconVerticalSolidList"/>
    <dgm:cxn modelId="{95106C8C-F540-B345-BEBC-7FCC0C8DE66F}" type="presParOf" srcId="{DE1F31A8-2A65-43B6-B79B-7E174C2450A9}" destId="{050C42AB-7A1F-46A4-B43A-403680A04D00}" srcOrd="1" destOrd="0" presId="urn:microsoft.com/office/officeart/2018/2/layout/IconVerticalSolidList"/>
    <dgm:cxn modelId="{42C99E03-AFA7-1141-88F0-91F205E9305D}" type="presParOf" srcId="{DE1F31A8-2A65-43B6-B79B-7E174C2450A9}" destId="{524023BE-6521-451E-9A72-71C14BCFE1DF}" srcOrd="2" destOrd="0" presId="urn:microsoft.com/office/officeart/2018/2/layout/IconVerticalSolidList"/>
    <dgm:cxn modelId="{F390193A-8144-BC4B-8CC9-564B7F6BF631}" type="presParOf" srcId="{DE1F31A8-2A65-43B6-B79B-7E174C2450A9}" destId="{A06D2E0B-1654-4CFD-905E-24E8C2AD48C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A17BE2E-1145-4D61-9AF7-ABAD11EFC733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0345442-4985-4B62-817F-9C00B33D63D1}">
      <dgm:prSet/>
      <dgm:spPr/>
      <dgm:t>
        <a:bodyPr/>
        <a:lstStyle/>
        <a:p>
          <a:r>
            <a:rPr lang="en-US" dirty="0"/>
            <a:t>Feel free to contact us! </a:t>
          </a:r>
        </a:p>
      </dgm:t>
    </dgm:pt>
    <dgm:pt modelId="{4DB77178-A8AA-4854-8949-28AB20FA0F16}" type="parTrans" cxnId="{05E1789D-803A-4D8C-8703-97F6E72AC05E}">
      <dgm:prSet/>
      <dgm:spPr/>
      <dgm:t>
        <a:bodyPr/>
        <a:lstStyle/>
        <a:p>
          <a:endParaRPr lang="en-US"/>
        </a:p>
      </dgm:t>
    </dgm:pt>
    <dgm:pt modelId="{AEF38790-2755-45F7-B609-C86B7C7D9A16}" type="sibTrans" cxnId="{05E1789D-803A-4D8C-8703-97F6E72AC05E}">
      <dgm:prSet/>
      <dgm:spPr/>
      <dgm:t>
        <a:bodyPr/>
        <a:lstStyle/>
        <a:p>
          <a:endParaRPr lang="en-US"/>
        </a:p>
      </dgm:t>
    </dgm:pt>
    <dgm:pt modelId="{0DF3E064-F737-4770-8AFD-C25925B8304C}">
      <dgm:prSet/>
      <dgm:spPr/>
      <dgm:t>
        <a:bodyPr/>
        <a:lstStyle/>
        <a:p>
          <a:r>
            <a:rPr lang="en-US" dirty="0"/>
            <a:t>President: Heike </a:t>
          </a:r>
          <a:r>
            <a:rPr lang="en-US" dirty="0" err="1"/>
            <a:t>Gecox</a:t>
          </a:r>
          <a:r>
            <a:rPr lang="en-US" dirty="0"/>
            <a:t>: </a:t>
          </a:r>
          <a:r>
            <a:rPr lang="en-US" dirty="0" err="1"/>
            <a:t>hgecox@laspostiascollege.edu</a:t>
          </a:r>
          <a:endParaRPr lang="en-US" dirty="0"/>
        </a:p>
      </dgm:t>
    </dgm:pt>
    <dgm:pt modelId="{A9E669EB-3295-4F03-8024-425B8972A6F8}" type="parTrans" cxnId="{B1CD7987-5142-4CB1-9A15-3784FC14A468}">
      <dgm:prSet/>
      <dgm:spPr/>
      <dgm:t>
        <a:bodyPr/>
        <a:lstStyle/>
        <a:p>
          <a:endParaRPr lang="en-US"/>
        </a:p>
      </dgm:t>
    </dgm:pt>
    <dgm:pt modelId="{4017B601-E37C-4A2E-BBAD-2B8F5921E73C}" type="sibTrans" cxnId="{B1CD7987-5142-4CB1-9A15-3784FC14A468}">
      <dgm:prSet/>
      <dgm:spPr/>
      <dgm:t>
        <a:bodyPr/>
        <a:lstStyle/>
        <a:p>
          <a:endParaRPr lang="en-US"/>
        </a:p>
      </dgm:t>
    </dgm:pt>
    <dgm:pt modelId="{5C9A37C1-0294-461A-B489-89AD2EF02D79}">
      <dgm:prSet/>
      <dgm:spPr/>
      <dgm:t>
        <a:bodyPr/>
        <a:lstStyle/>
        <a:p>
          <a:r>
            <a:rPr lang="en-US" dirty="0"/>
            <a:t>V.P. Chabot: Monique Williams: </a:t>
          </a:r>
          <a:r>
            <a:rPr lang="en-US" dirty="0" err="1"/>
            <a:t>mwilliams@chabotcollege.edu</a:t>
          </a:r>
          <a:endParaRPr lang="en-US" dirty="0"/>
        </a:p>
      </dgm:t>
    </dgm:pt>
    <dgm:pt modelId="{1291FF4F-247B-4A9D-BFD2-38A9B004BF7D}" type="parTrans" cxnId="{0F874EA9-3BDE-41E1-B835-63DF668A7148}">
      <dgm:prSet/>
      <dgm:spPr/>
      <dgm:t>
        <a:bodyPr/>
        <a:lstStyle/>
        <a:p>
          <a:endParaRPr lang="en-US"/>
        </a:p>
      </dgm:t>
    </dgm:pt>
    <dgm:pt modelId="{72DF583E-AB2C-4EB3-9910-4A66200C0C6D}" type="sibTrans" cxnId="{0F874EA9-3BDE-41E1-B835-63DF668A7148}">
      <dgm:prSet/>
      <dgm:spPr/>
      <dgm:t>
        <a:bodyPr/>
        <a:lstStyle/>
        <a:p>
          <a:endParaRPr lang="en-US"/>
        </a:p>
      </dgm:t>
    </dgm:pt>
    <dgm:pt modelId="{48489EC5-55A2-404E-8A0F-6801B2D88627}">
      <dgm:prSet/>
      <dgm:spPr/>
      <dgm:t>
        <a:bodyPr/>
        <a:lstStyle/>
        <a:p>
          <a:r>
            <a:rPr lang="en-US" dirty="0"/>
            <a:t>V.P. LPC: David Powers: </a:t>
          </a:r>
          <a:r>
            <a:rPr lang="en-US" dirty="0" err="1"/>
            <a:t>dpowers@laspositascollege.edu</a:t>
          </a:r>
          <a:endParaRPr lang="en-US" dirty="0"/>
        </a:p>
      </dgm:t>
    </dgm:pt>
    <dgm:pt modelId="{FF893230-3070-443C-8FD1-59ABE6E1D66F}" type="parTrans" cxnId="{98DB7AEF-835B-451E-B7E0-C22B931798A9}">
      <dgm:prSet/>
      <dgm:spPr/>
      <dgm:t>
        <a:bodyPr/>
        <a:lstStyle/>
        <a:p>
          <a:endParaRPr lang="en-US"/>
        </a:p>
      </dgm:t>
    </dgm:pt>
    <dgm:pt modelId="{797C0BCE-0675-4D67-A20C-58ABE77D2496}" type="sibTrans" cxnId="{98DB7AEF-835B-451E-B7E0-C22B931798A9}">
      <dgm:prSet/>
      <dgm:spPr/>
      <dgm:t>
        <a:bodyPr/>
        <a:lstStyle/>
        <a:p>
          <a:endParaRPr lang="en-US"/>
        </a:p>
      </dgm:t>
    </dgm:pt>
    <dgm:pt modelId="{AECB7236-0FC1-4513-8F6C-5566ADDDF0B7}">
      <dgm:prSet/>
      <dgm:spPr/>
      <dgm:t>
        <a:bodyPr/>
        <a:lstStyle/>
        <a:p>
          <a:r>
            <a:rPr lang="en-US" dirty="0"/>
            <a:t>Grievance Officer Chabot: Jerome Manos: </a:t>
          </a:r>
        </a:p>
        <a:p>
          <a:r>
            <a:rPr lang="en-US" dirty="0" err="1"/>
            <a:t>jmanos@chabotcollege.edu</a:t>
          </a:r>
          <a:endParaRPr lang="en-US" dirty="0"/>
        </a:p>
      </dgm:t>
    </dgm:pt>
    <dgm:pt modelId="{CB84E4F0-CC29-4588-AD3D-9BA328A9442F}" type="parTrans" cxnId="{F28E5A39-0D2F-4A87-94D2-6A4A1C30A18C}">
      <dgm:prSet/>
      <dgm:spPr/>
      <dgm:t>
        <a:bodyPr/>
        <a:lstStyle/>
        <a:p>
          <a:endParaRPr lang="en-US"/>
        </a:p>
      </dgm:t>
    </dgm:pt>
    <dgm:pt modelId="{6EDA9FFB-32FC-4F67-BDBB-09D3AF19FF92}" type="sibTrans" cxnId="{F28E5A39-0D2F-4A87-94D2-6A4A1C30A18C}">
      <dgm:prSet/>
      <dgm:spPr/>
      <dgm:t>
        <a:bodyPr/>
        <a:lstStyle/>
        <a:p>
          <a:endParaRPr lang="en-US"/>
        </a:p>
      </dgm:t>
    </dgm:pt>
    <dgm:pt modelId="{056A1CFC-0C96-4E51-9845-6CC77254564E}">
      <dgm:prSet/>
      <dgm:spPr/>
      <dgm:t>
        <a:bodyPr/>
        <a:lstStyle/>
        <a:p>
          <a:r>
            <a:rPr lang="en-US" dirty="0"/>
            <a:t>Grievance Officer LPC: Christina Lee</a:t>
          </a:r>
        </a:p>
        <a:p>
          <a:r>
            <a:rPr lang="en-US" dirty="0" err="1"/>
            <a:t>clee@laspositascollege.edu</a:t>
          </a:r>
          <a:r>
            <a:rPr lang="en-US" dirty="0"/>
            <a:t> </a:t>
          </a:r>
        </a:p>
      </dgm:t>
    </dgm:pt>
    <dgm:pt modelId="{1D51DE87-C39B-4645-B1AF-BE7906BC2BB4}" type="parTrans" cxnId="{978A822C-ACEB-438C-9A35-E9422494AED0}">
      <dgm:prSet/>
      <dgm:spPr/>
      <dgm:t>
        <a:bodyPr/>
        <a:lstStyle/>
        <a:p>
          <a:endParaRPr lang="en-US"/>
        </a:p>
      </dgm:t>
    </dgm:pt>
    <dgm:pt modelId="{99D80B3D-694F-46D2-A615-0E52EFD952E7}" type="sibTrans" cxnId="{978A822C-ACEB-438C-9A35-E9422494AED0}">
      <dgm:prSet/>
      <dgm:spPr/>
      <dgm:t>
        <a:bodyPr/>
        <a:lstStyle/>
        <a:p>
          <a:endParaRPr lang="en-US"/>
        </a:p>
      </dgm:t>
    </dgm:pt>
    <dgm:pt modelId="{E4CED620-9419-1443-9C10-809939030F5F}" type="pres">
      <dgm:prSet presAssocID="{BA17BE2E-1145-4D61-9AF7-ABAD11EFC733}" presName="vert0" presStyleCnt="0">
        <dgm:presLayoutVars>
          <dgm:dir/>
          <dgm:animOne val="branch"/>
          <dgm:animLvl val="lvl"/>
        </dgm:presLayoutVars>
      </dgm:prSet>
      <dgm:spPr/>
    </dgm:pt>
    <dgm:pt modelId="{16DC5FA2-6816-6046-9895-63386A75C62A}" type="pres">
      <dgm:prSet presAssocID="{A0345442-4985-4B62-817F-9C00B33D63D1}" presName="thickLine" presStyleLbl="alignNode1" presStyleIdx="0" presStyleCnt="6"/>
      <dgm:spPr/>
    </dgm:pt>
    <dgm:pt modelId="{A2565240-E9D4-1C40-B3D2-E95DC6FC54EF}" type="pres">
      <dgm:prSet presAssocID="{A0345442-4985-4B62-817F-9C00B33D63D1}" presName="horz1" presStyleCnt="0"/>
      <dgm:spPr/>
    </dgm:pt>
    <dgm:pt modelId="{0B2B0DB1-37D0-804B-9CAF-1863FA3F6655}" type="pres">
      <dgm:prSet presAssocID="{A0345442-4985-4B62-817F-9C00B33D63D1}" presName="tx1" presStyleLbl="revTx" presStyleIdx="0" presStyleCnt="6"/>
      <dgm:spPr/>
    </dgm:pt>
    <dgm:pt modelId="{159214AB-F1D2-3647-B84C-88AECEE30D95}" type="pres">
      <dgm:prSet presAssocID="{A0345442-4985-4B62-817F-9C00B33D63D1}" presName="vert1" presStyleCnt="0"/>
      <dgm:spPr/>
    </dgm:pt>
    <dgm:pt modelId="{CCD08E7E-F65C-E346-B307-5BAC4984CDC9}" type="pres">
      <dgm:prSet presAssocID="{0DF3E064-F737-4770-8AFD-C25925B8304C}" presName="thickLine" presStyleLbl="alignNode1" presStyleIdx="1" presStyleCnt="6"/>
      <dgm:spPr/>
    </dgm:pt>
    <dgm:pt modelId="{A043A86F-A801-B944-8269-5D9F3B6EB2EF}" type="pres">
      <dgm:prSet presAssocID="{0DF3E064-F737-4770-8AFD-C25925B8304C}" presName="horz1" presStyleCnt="0"/>
      <dgm:spPr/>
    </dgm:pt>
    <dgm:pt modelId="{8E01781D-185C-984C-A995-3107D80299BC}" type="pres">
      <dgm:prSet presAssocID="{0DF3E064-F737-4770-8AFD-C25925B8304C}" presName="tx1" presStyleLbl="revTx" presStyleIdx="1" presStyleCnt="6"/>
      <dgm:spPr/>
    </dgm:pt>
    <dgm:pt modelId="{012A3484-D500-9F40-9D90-A58B8E6FFD1D}" type="pres">
      <dgm:prSet presAssocID="{0DF3E064-F737-4770-8AFD-C25925B8304C}" presName="vert1" presStyleCnt="0"/>
      <dgm:spPr/>
    </dgm:pt>
    <dgm:pt modelId="{AFFB9E6E-A2D8-894E-8AC7-17A1A0284180}" type="pres">
      <dgm:prSet presAssocID="{5C9A37C1-0294-461A-B489-89AD2EF02D79}" presName="thickLine" presStyleLbl="alignNode1" presStyleIdx="2" presStyleCnt="6"/>
      <dgm:spPr/>
    </dgm:pt>
    <dgm:pt modelId="{FBC8A077-1613-D74D-9324-FC187348D02F}" type="pres">
      <dgm:prSet presAssocID="{5C9A37C1-0294-461A-B489-89AD2EF02D79}" presName="horz1" presStyleCnt="0"/>
      <dgm:spPr/>
    </dgm:pt>
    <dgm:pt modelId="{33893BCA-A482-7545-B424-FE467E275D16}" type="pres">
      <dgm:prSet presAssocID="{5C9A37C1-0294-461A-B489-89AD2EF02D79}" presName="tx1" presStyleLbl="revTx" presStyleIdx="2" presStyleCnt="6"/>
      <dgm:spPr/>
    </dgm:pt>
    <dgm:pt modelId="{C6303341-DB3E-F942-89C7-2D2F24F36702}" type="pres">
      <dgm:prSet presAssocID="{5C9A37C1-0294-461A-B489-89AD2EF02D79}" presName="vert1" presStyleCnt="0"/>
      <dgm:spPr/>
    </dgm:pt>
    <dgm:pt modelId="{14473766-6B17-D046-BEFC-671F80ED95F6}" type="pres">
      <dgm:prSet presAssocID="{48489EC5-55A2-404E-8A0F-6801B2D88627}" presName="thickLine" presStyleLbl="alignNode1" presStyleIdx="3" presStyleCnt="6"/>
      <dgm:spPr/>
    </dgm:pt>
    <dgm:pt modelId="{F1191E83-B063-0D41-AB21-0533B63EE6A1}" type="pres">
      <dgm:prSet presAssocID="{48489EC5-55A2-404E-8A0F-6801B2D88627}" presName="horz1" presStyleCnt="0"/>
      <dgm:spPr/>
    </dgm:pt>
    <dgm:pt modelId="{37B5E87F-91E1-FF44-AAD3-8D4BA48BF982}" type="pres">
      <dgm:prSet presAssocID="{48489EC5-55A2-404E-8A0F-6801B2D88627}" presName="tx1" presStyleLbl="revTx" presStyleIdx="3" presStyleCnt="6"/>
      <dgm:spPr/>
    </dgm:pt>
    <dgm:pt modelId="{19D37573-A4B5-984E-B901-FA02F3F866F3}" type="pres">
      <dgm:prSet presAssocID="{48489EC5-55A2-404E-8A0F-6801B2D88627}" presName="vert1" presStyleCnt="0"/>
      <dgm:spPr/>
    </dgm:pt>
    <dgm:pt modelId="{4DD60D7E-8EF5-A049-AC4A-864968C81AB2}" type="pres">
      <dgm:prSet presAssocID="{AECB7236-0FC1-4513-8F6C-5566ADDDF0B7}" presName="thickLine" presStyleLbl="alignNode1" presStyleIdx="4" presStyleCnt="6"/>
      <dgm:spPr/>
    </dgm:pt>
    <dgm:pt modelId="{707FB57C-C0C4-014D-B40F-82958E12C96E}" type="pres">
      <dgm:prSet presAssocID="{AECB7236-0FC1-4513-8F6C-5566ADDDF0B7}" presName="horz1" presStyleCnt="0"/>
      <dgm:spPr/>
    </dgm:pt>
    <dgm:pt modelId="{E51914BF-601D-5E46-90AF-80C1DF45E3D0}" type="pres">
      <dgm:prSet presAssocID="{AECB7236-0FC1-4513-8F6C-5566ADDDF0B7}" presName="tx1" presStyleLbl="revTx" presStyleIdx="4" presStyleCnt="6"/>
      <dgm:spPr/>
    </dgm:pt>
    <dgm:pt modelId="{A75C57AE-8874-2E49-823F-11D1244F3941}" type="pres">
      <dgm:prSet presAssocID="{AECB7236-0FC1-4513-8F6C-5566ADDDF0B7}" presName="vert1" presStyleCnt="0"/>
      <dgm:spPr/>
    </dgm:pt>
    <dgm:pt modelId="{5B8FBB38-1C18-B143-B098-3E7642412744}" type="pres">
      <dgm:prSet presAssocID="{056A1CFC-0C96-4E51-9845-6CC77254564E}" presName="thickLine" presStyleLbl="alignNode1" presStyleIdx="5" presStyleCnt="6"/>
      <dgm:spPr/>
    </dgm:pt>
    <dgm:pt modelId="{B4EBA588-9AC3-6646-B17F-5CC1354EA0A8}" type="pres">
      <dgm:prSet presAssocID="{056A1CFC-0C96-4E51-9845-6CC77254564E}" presName="horz1" presStyleCnt="0"/>
      <dgm:spPr/>
    </dgm:pt>
    <dgm:pt modelId="{D2106C30-1D06-A84E-9210-ACA36D22E6C8}" type="pres">
      <dgm:prSet presAssocID="{056A1CFC-0C96-4E51-9845-6CC77254564E}" presName="tx1" presStyleLbl="revTx" presStyleIdx="5" presStyleCnt="6"/>
      <dgm:spPr/>
    </dgm:pt>
    <dgm:pt modelId="{5C4B217C-1D0E-2941-967F-701AF0D9FF9A}" type="pres">
      <dgm:prSet presAssocID="{056A1CFC-0C96-4E51-9845-6CC77254564E}" presName="vert1" presStyleCnt="0"/>
      <dgm:spPr/>
    </dgm:pt>
  </dgm:ptLst>
  <dgm:cxnLst>
    <dgm:cxn modelId="{D060B509-3284-544B-99A9-482992CC27E8}" type="presOf" srcId="{A0345442-4985-4B62-817F-9C00B33D63D1}" destId="{0B2B0DB1-37D0-804B-9CAF-1863FA3F6655}" srcOrd="0" destOrd="0" presId="urn:microsoft.com/office/officeart/2008/layout/LinedList"/>
    <dgm:cxn modelId="{9E438724-AE1E-834D-80F4-93A21CE94E56}" type="presOf" srcId="{BA17BE2E-1145-4D61-9AF7-ABAD11EFC733}" destId="{E4CED620-9419-1443-9C10-809939030F5F}" srcOrd="0" destOrd="0" presId="urn:microsoft.com/office/officeart/2008/layout/LinedList"/>
    <dgm:cxn modelId="{978A822C-ACEB-438C-9A35-E9422494AED0}" srcId="{BA17BE2E-1145-4D61-9AF7-ABAD11EFC733}" destId="{056A1CFC-0C96-4E51-9845-6CC77254564E}" srcOrd="5" destOrd="0" parTransId="{1D51DE87-C39B-4645-B1AF-BE7906BC2BB4}" sibTransId="{99D80B3D-694F-46D2-A615-0E52EFD952E7}"/>
    <dgm:cxn modelId="{F28E5A39-0D2F-4A87-94D2-6A4A1C30A18C}" srcId="{BA17BE2E-1145-4D61-9AF7-ABAD11EFC733}" destId="{AECB7236-0FC1-4513-8F6C-5566ADDDF0B7}" srcOrd="4" destOrd="0" parTransId="{CB84E4F0-CC29-4588-AD3D-9BA328A9442F}" sibTransId="{6EDA9FFB-32FC-4F67-BDBB-09D3AF19FF92}"/>
    <dgm:cxn modelId="{5D0E2D5E-2CD1-E649-B9C6-148CCA311CEA}" type="presOf" srcId="{5C9A37C1-0294-461A-B489-89AD2EF02D79}" destId="{33893BCA-A482-7545-B424-FE467E275D16}" srcOrd="0" destOrd="0" presId="urn:microsoft.com/office/officeart/2008/layout/LinedList"/>
    <dgm:cxn modelId="{A2F36541-3C2D-834B-B130-1F82AD1F75EF}" type="presOf" srcId="{0DF3E064-F737-4770-8AFD-C25925B8304C}" destId="{8E01781D-185C-984C-A995-3107D80299BC}" srcOrd="0" destOrd="0" presId="urn:microsoft.com/office/officeart/2008/layout/LinedList"/>
    <dgm:cxn modelId="{B8CEAF84-C3F2-564D-BF3B-3F7FCE8A7A6F}" type="presOf" srcId="{48489EC5-55A2-404E-8A0F-6801B2D88627}" destId="{37B5E87F-91E1-FF44-AAD3-8D4BA48BF982}" srcOrd="0" destOrd="0" presId="urn:microsoft.com/office/officeart/2008/layout/LinedList"/>
    <dgm:cxn modelId="{B1CD7987-5142-4CB1-9A15-3784FC14A468}" srcId="{BA17BE2E-1145-4D61-9AF7-ABAD11EFC733}" destId="{0DF3E064-F737-4770-8AFD-C25925B8304C}" srcOrd="1" destOrd="0" parTransId="{A9E669EB-3295-4F03-8024-425B8972A6F8}" sibTransId="{4017B601-E37C-4A2E-BBAD-2B8F5921E73C}"/>
    <dgm:cxn modelId="{05E1789D-803A-4D8C-8703-97F6E72AC05E}" srcId="{BA17BE2E-1145-4D61-9AF7-ABAD11EFC733}" destId="{A0345442-4985-4B62-817F-9C00B33D63D1}" srcOrd="0" destOrd="0" parTransId="{4DB77178-A8AA-4854-8949-28AB20FA0F16}" sibTransId="{AEF38790-2755-45F7-B609-C86B7C7D9A16}"/>
    <dgm:cxn modelId="{7DCDE6A3-E510-A14C-B694-3ABD6B2C687F}" type="presOf" srcId="{AECB7236-0FC1-4513-8F6C-5566ADDDF0B7}" destId="{E51914BF-601D-5E46-90AF-80C1DF45E3D0}" srcOrd="0" destOrd="0" presId="urn:microsoft.com/office/officeart/2008/layout/LinedList"/>
    <dgm:cxn modelId="{0F874EA9-3BDE-41E1-B835-63DF668A7148}" srcId="{BA17BE2E-1145-4D61-9AF7-ABAD11EFC733}" destId="{5C9A37C1-0294-461A-B489-89AD2EF02D79}" srcOrd="2" destOrd="0" parTransId="{1291FF4F-247B-4A9D-BFD2-38A9B004BF7D}" sibTransId="{72DF583E-AB2C-4EB3-9910-4A66200C0C6D}"/>
    <dgm:cxn modelId="{98DB7AEF-835B-451E-B7E0-C22B931798A9}" srcId="{BA17BE2E-1145-4D61-9AF7-ABAD11EFC733}" destId="{48489EC5-55A2-404E-8A0F-6801B2D88627}" srcOrd="3" destOrd="0" parTransId="{FF893230-3070-443C-8FD1-59ABE6E1D66F}" sibTransId="{797C0BCE-0675-4D67-A20C-58ABE77D2496}"/>
    <dgm:cxn modelId="{35DB25FF-D44B-B540-A0AE-1F7C01C8A75C}" type="presOf" srcId="{056A1CFC-0C96-4E51-9845-6CC77254564E}" destId="{D2106C30-1D06-A84E-9210-ACA36D22E6C8}" srcOrd="0" destOrd="0" presId="urn:microsoft.com/office/officeart/2008/layout/LinedList"/>
    <dgm:cxn modelId="{3D14697C-F963-0847-8E6E-7DC54C64E0F0}" type="presParOf" srcId="{E4CED620-9419-1443-9C10-809939030F5F}" destId="{16DC5FA2-6816-6046-9895-63386A75C62A}" srcOrd="0" destOrd="0" presId="urn:microsoft.com/office/officeart/2008/layout/LinedList"/>
    <dgm:cxn modelId="{A8900710-14DC-144D-82E3-1BF347523266}" type="presParOf" srcId="{E4CED620-9419-1443-9C10-809939030F5F}" destId="{A2565240-E9D4-1C40-B3D2-E95DC6FC54EF}" srcOrd="1" destOrd="0" presId="urn:microsoft.com/office/officeart/2008/layout/LinedList"/>
    <dgm:cxn modelId="{57D812D1-269F-E64C-A2A2-33A975370E24}" type="presParOf" srcId="{A2565240-E9D4-1C40-B3D2-E95DC6FC54EF}" destId="{0B2B0DB1-37D0-804B-9CAF-1863FA3F6655}" srcOrd="0" destOrd="0" presId="urn:microsoft.com/office/officeart/2008/layout/LinedList"/>
    <dgm:cxn modelId="{4B71C2B1-5CB5-B945-8E1A-57FBB11E10D0}" type="presParOf" srcId="{A2565240-E9D4-1C40-B3D2-E95DC6FC54EF}" destId="{159214AB-F1D2-3647-B84C-88AECEE30D95}" srcOrd="1" destOrd="0" presId="urn:microsoft.com/office/officeart/2008/layout/LinedList"/>
    <dgm:cxn modelId="{AD367AA2-3853-F54C-9356-BF03DF69FF47}" type="presParOf" srcId="{E4CED620-9419-1443-9C10-809939030F5F}" destId="{CCD08E7E-F65C-E346-B307-5BAC4984CDC9}" srcOrd="2" destOrd="0" presId="urn:microsoft.com/office/officeart/2008/layout/LinedList"/>
    <dgm:cxn modelId="{E5396EAA-D5C5-FB4C-AED1-8588F1E4962D}" type="presParOf" srcId="{E4CED620-9419-1443-9C10-809939030F5F}" destId="{A043A86F-A801-B944-8269-5D9F3B6EB2EF}" srcOrd="3" destOrd="0" presId="urn:microsoft.com/office/officeart/2008/layout/LinedList"/>
    <dgm:cxn modelId="{A2C63F18-94BD-0648-86B1-F1DFB5A1AFE2}" type="presParOf" srcId="{A043A86F-A801-B944-8269-5D9F3B6EB2EF}" destId="{8E01781D-185C-984C-A995-3107D80299BC}" srcOrd="0" destOrd="0" presId="urn:microsoft.com/office/officeart/2008/layout/LinedList"/>
    <dgm:cxn modelId="{D6A4A462-73F6-0549-B933-2430DE6D5888}" type="presParOf" srcId="{A043A86F-A801-B944-8269-5D9F3B6EB2EF}" destId="{012A3484-D500-9F40-9D90-A58B8E6FFD1D}" srcOrd="1" destOrd="0" presId="urn:microsoft.com/office/officeart/2008/layout/LinedList"/>
    <dgm:cxn modelId="{95F19675-A2BC-6841-9B1F-448AAF758A4A}" type="presParOf" srcId="{E4CED620-9419-1443-9C10-809939030F5F}" destId="{AFFB9E6E-A2D8-894E-8AC7-17A1A0284180}" srcOrd="4" destOrd="0" presId="urn:microsoft.com/office/officeart/2008/layout/LinedList"/>
    <dgm:cxn modelId="{4FE4D083-4EA3-EC43-AA3A-0EB54338CE55}" type="presParOf" srcId="{E4CED620-9419-1443-9C10-809939030F5F}" destId="{FBC8A077-1613-D74D-9324-FC187348D02F}" srcOrd="5" destOrd="0" presId="urn:microsoft.com/office/officeart/2008/layout/LinedList"/>
    <dgm:cxn modelId="{0FFBEBDF-5874-EA45-9501-A10F9BCB33BE}" type="presParOf" srcId="{FBC8A077-1613-D74D-9324-FC187348D02F}" destId="{33893BCA-A482-7545-B424-FE467E275D16}" srcOrd="0" destOrd="0" presId="urn:microsoft.com/office/officeart/2008/layout/LinedList"/>
    <dgm:cxn modelId="{C4D1B57B-F304-1A4E-9E07-62F89CC601E9}" type="presParOf" srcId="{FBC8A077-1613-D74D-9324-FC187348D02F}" destId="{C6303341-DB3E-F942-89C7-2D2F24F36702}" srcOrd="1" destOrd="0" presId="urn:microsoft.com/office/officeart/2008/layout/LinedList"/>
    <dgm:cxn modelId="{680E8433-379B-DD4E-AF7C-55B955F4A441}" type="presParOf" srcId="{E4CED620-9419-1443-9C10-809939030F5F}" destId="{14473766-6B17-D046-BEFC-671F80ED95F6}" srcOrd="6" destOrd="0" presId="urn:microsoft.com/office/officeart/2008/layout/LinedList"/>
    <dgm:cxn modelId="{B0EE319C-C9E2-9A4B-8E21-D66A8B58F09B}" type="presParOf" srcId="{E4CED620-9419-1443-9C10-809939030F5F}" destId="{F1191E83-B063-0D41-AB21-0533B63EE6A1}" srcOrd="7" destOrd="0" presId="urn:microsoft.com/office/officeart/2008/layout/LinedList"/>
    <dgm:cxn modelId="{22B7200E-7C81-9042-9B55-7BD10989492F}" type="presParOf" srcId="{F1191E83-B063-0D41-AB21-0533B63EE6A1}" destId="{37B5E87F-91E1-FF44-AAD3-8D4BA48BF982}" srcOrd="0" destOrd="0" presId="urn:microsoft.com/office/officeart/2008/layout/LinedList"/>
    <dgm:cxn modelId="{0D219638-181F-1344-8DD1-0777BA8619A2}" type="presParOf" srcId="{F1191E83-B063-0D41-AB21-0533B63EE6A1}" destId="{19D37573-A4B5-984E-B901-FA02F3F866F3}" srcOrd="1" destOrd="0" presId="urn:microsoft.com/office/officeart/2008/layout/LinedList"/>
    <dgm:cxn modelId="{1CBCBB53-A4EC-B448-8F17-A7DACF7F030B}" type="presParOf" srcId="{E4CED620-9419-1443-9C10-809939030F5F}" destId="{4DD60D7E-8EF5-A049-AC4A-864968C81AB2}" srcOrd="8" destOrd="0" presId="urn:microsoft.com/office/officeart/2008/layout/LinedList"/>
    <dgm:cxn modelId="{1189E700-E3E9-314E-9005-38368643C48B}" type="presParOf" srcId="{E4CED620-9419-1443-9C10-809939030F5F}" destId="{707FB57C-C0C4-014D-B40F-82958E12C96E}" srcOrd="9" destOrd="0" presId="urn:microsoft.com/office/officeart/2008/layout/LinedList"/>
    <dgm:cxn modelId="{7EFF6875-677A-7842-89E4-DA04E8BA0778}" type="presParOf" srcId="{707FB57C-C0C4-014D-B40F-82958E12C96E}" destId="{E51914BF-601D-5E46-90AF-80C1DF45E3D0}" srcOrd="0" destOrd="0" presId="urn:microsoft.com/office/officeart/2008/layout/LinedList"/>
    <dgm:cxn modelId="{7362747A-E71B-9D48-94C2-2AA164684E51}" type="presParOf" srcId="{707FB57C-C0C4-014D-B40F-82958E12C96E}" destId="{A75C57AE-8874-2E49-823F-11D1244F3941}" srcOrd="1" destOrd="0" presId="urn:microsoft.com/office/officeart/2008/layout/LinedList"/>
    <dgm:cxn modelId="{9B779366-24FD-5C4E-B1FE-27DE175C7175}" type="presParOf" srcId="{E4CED620-9419-1443-9C10-809939030F5F}" destId="{5B8FBB38-1C18-B143-B098-3E7642412744}" srcOrd="10" destOrd="0" presId="urn:microsoft.com/office/officeart/2008/layout/LinedList"/>
    <dgm:cxn modelId="{82C388AC-0D92-0D48-B461-F3BDD7E28CB3}" type="presParOf" srcId="{E4CED620-9419-1443-9C10-809939030F5F}" destId="{B4EBA588-9AC3-6646-B17F-5CC1354EA0A8}" srcOrd="11" destOrd="0" presId="urn:microsoft.com/office/officeart/2008/layout/LinedList"/>
    <dgm:cxn modelId="{3C687E5E-E0E1-D345-94A1-D1A63D5295B5}" type="presParOf" srcId="{B4EBA588-9AC3-6646-B17F-5CC1354EA0A8}" destId="{D2106C30-1D06-A84E-9210-ACA36D22E6C8}" srcOrd="0" destOrd="0" presId="urn:microsoft.com/office/officeart/2008/layout/LinedList"/>
    <dgm:cxn modelId="{417B8342-AF33-0041-ADA3-F8B7DAEA014F}" type="presParOf" srcId="{B4EBA588-9AC3-6646-B17F-5CC1354EA0A8}" destId="{5C4B217C-1D0E-2941-967F-701AF0D9FF9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76CFF6-2D48-724A-B21D-91EB5A0C557A}">
      <dsp:nvSpPr>
        <dsp:cNvPr id="0" name=""/>
        <dsp:cNvSpPr/>
      </dsp:nvSpPr>
      <dsp:spPr>
        <a:xfrm>
          <a:off x="3697" y="1433558"/>
          <a:ext cx="9595393" cy="39045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Title V, Section 53602(c): </a:t>
          </a:r>
        </a:p>
      </dsp:txBody>
      <dsp:txXfrm>
        <a:off x="3697" y="1433558"/>
        <a:ext cx="9595393" cy="2108452"/>
      </dsp:txXfrm>
    </dsp:sp>
    <dsp:sp modelId="{B5B2682E-0744-7347-8734-9E18BC044D10}">
      <dsp:nvSpPr>
        <dsp:cNvPr id="0" name=""/>
        <dsp:cNvSpPr/>
      </dsp:nvSpPr>
      <dsp:spPr>
        <a:xfrm>
          <a:off x="4688" y="3463920"/>
          <a:ext cx="1598901" cy="17960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</a:t>
          </a:r>
          <a:r>
            <a:rPr lang="en-US" sz="1400" kern="1200" dirty="0"/>
            <a:t>. Include DEIA competencies and criteria as a minimum standard for evaluating all employees</a:t>
          </a:r>
        </a:p>
      </dsp:txBody>
      <dsp:txXfrm>
        <a:off x="4688" y="3463920"/>
        <a:ext cx="1598901" cy="1796089"/>
      </dsp:txXfrm>
    </dsp:sp>
    <dsp:sp modelId="{A7EC2205-82C6-CC4B-95F0-D882A10E1374}">
      <dsp:nvSpPr>
        <dsp:cNvPr id="0" name=""/>
        <dsp:cNvSpPr/>
      </dsp:nvSpPr>
      <dsp:spPr>
        <a:xfrm>
          <a:off x="1603590" y="3463920"/>
          <a:ext cx="1598901" cy="17960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2. Ensure the evaluators have a consistent understanding of how to evaluate DEIA competencies </a:t>
          </a:r>
        </a:p>
      </dsp:txBody>
      <dsp:txXfrm>
        <a:off x="1603590" y="3463920"/>
        <a:ext cx="1598901" cy="1796089"/>
      </dsp:txXfrm>
    </dsp:sp>
    <dsp:sp modelId="{F347E19F-F7EC-4A43-B025-A3587EEB1C94}">
      <dsp:nvSpPr>
        <dsp:cNvPr id="0" name=""/>
        <dsp:cNvSpPr/>
      </dsp:nvSpPr>
      <dsp:spPr>
        <a:xfrm>
          <a:off x="3202492" y="3463920"/>
          <a:ext cx="1598901" cy="17960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3. Set clear expectations regarding performance, tailored to the employee’s classification </a:t>
          </a:r>
        </a:p>
      </dsp:txBody>
      <dsp:txXfrm>
        <a:off x="3202492" y="3463920"/>
        <a:ext cx="1598901" cy="1796089"/>
      </dsp:txXfrm>
    </dsp:sp>
    <dsp:sp modelId="{170F5C7B-51C7-F642-B5C7-C2C684E81282}">
      <dsp:nvSpPr>
        <dsp:cNvPr id="0" name=""/>
        <dsp:cNvSpPr/>
      </dsp:nvSpPr>
      <dsp:spPr>
        <a:xfrm>
          <a:off x="4801394" y="3463920"/>
          <a:ext cx="1598901" cy="17960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4. Place significant emphasis on DEIA in evaluation and tenure review to support career advancement </a:t>
          </a:r>
        </a:p>
      </dsp:txBody>
      <dsp:txXfrm>
        <a:off x="4801394" y="3463920"/>
        <a:ext cx="1598901" cy="1796089"/>
      </dsp:txXfrm>
    </dsp:sp>
    <dsp:sp modelId="{D1E93406-9E08-2845-A964-C61A6210CD99}">
      <dsp:nvSpPr>
        <dsp:cNvPr id="0" name=""/>
        <dsp:cNvSpPr/>
      </dsp:nvSpPr>
      <dsp:spPr>
        <a:xfrm>
          <a:off x="6400295" y="3463920"/>
          <a:ext cx="1598901" cy="17960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5. Ensure professional development opportunities support the development of DEIA competencies</a:t>
          </a:r>
        </a:p>
      </dsp:txBody>
      <dsp:txXfrm>
        <a:off x="6400295" y="3463920"/>
        <a:ext cx="1598901" cy="1796089"/>
      </dsp:txXfrm>
    </dsp:sp>
    <dsp:sp modelId="{469CDB4D-082B-C54F-A592-366C5504A955}">
      <dsp:nvSpPr>
        <dsp:cNvPr id="0" name=""/>
        <dsp:cNvSpPr/>
      </dsp:nvSpPr>
      <dsp:spPr>
        <a:xfrm>
          <a:off x="7999197" y="3463920"/>
          <a:ext cx="1598901" cy="179608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6</a:t>
          </a:r>
          <a:r>
            <a:rPr lang="en-US" sz="1400" kern="1200" dirty="0"/>
            <a:t>. Ensure an evaluation process that provides an opportunity to demonstrate DEIA understanding. </a:t>
          </a:r>
        </a:p>
      </dsp:txBody>
      <dsp:txXfrm>
        <a:off x="7999197" y="3463920"/>
        <a:ext cx="1598901" cy="1796089"/>
      </dsp:txXfrm>
    </dsp:sp>
    <dsp:sp modelId="{800ACF2C-CE7E-724A-A04D-FEE3836A5193}">
      <dsp:nvSpPr>
        <dsp:cNvPr id="0" name=""/>
        <dsp:cNvSpPr/>
      </dsp:nvSpPr>
      <dsp:spPr>
        <a:xfrm rot="10800000">
          <a:off x="0" y="0"/>
          <a:ext cx="9602788" cy="149210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The California Community College Chancellor’s Office in 2026 states “Diversity, equity, inclusion and accessibility efforts provide a road map to making campuses safer, more inclusive and accessible, and more welcoming for minoritized students and underserved student groups” </a:t>
          </a:r>
        </a:p>
      </dsp:txBody>
      <dsp:txXfrm rot="10800000">
        <a:off x="0" y="0"/>
        <a:ext cx="9602788" cy="9695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E4284F-C0A9-4166-9B83-136F26F74AC2}">
      <dsp:nvSpPr>
        <dsp:cNvPr id="0" name=""/>
        <dsp:cNvSpPr/>
      </dsp:nvSpPr>
      <dsp:spPr>
        <a:xfrm>
          <a:off x="3159249" y="1077836"/>
          <a:ext cx="618574" cy="5075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185CF3-42C2-48B9-B8A3-0CE6768FD1EE}">
      <dsp:nvSpPr>
        <dsp:cNvPr id="0" name=""/>
        <dsp:cNvSpPr/>
      </dsp:nvSpPr>
      <dsp:spPr>
        <a:xfrm>
          <a:off x="362" y="1685715"/>
          <a:ext cx="6936347" cy="1871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New contact language Professional Development sections of Articles 14 and 15 for FT faculty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Article 18 for PT faculty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See the handout and the Contract for specifics on how faculty should use their Professional Review to demonstrate how they incorporate these guidelines</a:t>
          </a:r>
        </a:p>
      </dsp:txBody>
      <dsp:txXfrm>
        <a:off x="362" y="1685715"/>
        <a:ext cx="6936347" cy="1871465"/>
      </dsp:txXfrm>
    </dsp:sp>
    <dsp:sp modelId="{7B537D12-3FC1-4329-B6B0-1A544263DF17}">
      <dsp:nvSpPr>
        <dsp:cNvPr id="0" name=""/>
        <dsp:cNvSpPr/>
      </dsp:nvSpPr>
      <dsp:spPr>
        <a:xfrm>
          <a:off x="8422298" y="1054260"/>
          <a:ext cx="618574" cy="5176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4C146D-7B8C-4AF7-80AB-1E0AA428D105}">
      <dsp:nvSpPr>
        <dsp:cNvPr id="0" name=""/>
        <dsp:cNvSpPr/>
      </dsp:nvSpPr>
      <dsp:spPr>
        <a:xfrm>
          <a:off x="7177266" y="1646661"/>
          <a:ext cx="3108637" cy="1934094"/>
        </a:xfrm>
        <a:prstGeom prst="rect">
          <a:avLst/>
        </a:prstGeom>
        <a:blipFill rotWithShape="0"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2000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500" kern="1200" dirty="0"/>
        </a:p>
        <a:p>
          <a:pPr marL="0" lvl="0" indent="0" algn="ctr" defTabSz="2000250"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4500" kern="1200" dirty="0"/>
        </a:p>
      </dsp:txBody>
      <dsp:txXfrm>
        <a:off x="7177266" y="1646661"/>
        <a:ext cx="3108637" cy="19340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3EB95E-60C8-2E42-9D47-FE537018FE4A}">
      <dsp:nvSpPr>
        <dsp:cNvPr id="0" name=""/>
        <dsp:cNvSpPr/>
      </dsp:nvSpPr>
      <dsp:spPr>
        <a:xfrm>
          <a:off x="0" y="95088"/>
          <a:ext cx="6832212" cy="7675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/>
            <a:t>For PT Faculty</a:t>
          </a:r>
          <a:endParaRPr lang="en-US" sz="3200" kern="1200"/>
        </a:p>
      </dsp:txBody>
      <dsp:txXfrm>
        <a:off x="37467" y="132555"/>
        <a:ext cx="6757278" cy="692586"/>
      </dsp:txXfrm>
    </dsp:sp>
    <dsp:sp modelId="{75522F72-0254-AE42-BC75-AE9DF3BE68C1}">
      <dsp:nvSpPr>
        <dsp:cNvPr id="0" name=""/>
        <dsp:cNvSpPr/>
      </dsp:nvSpPr>
      <dsp:spPr>
        <a:xfrm>
          <a:off x="0" y="862608"/>
          <a:ext cx="6832212" cy="4901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6923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b="0" i="0" kern="1200" dirty="0"/>
            <a:t>1. For 2026-2027 ONLY: All PT faculty will complete 2 hours of training 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b="0" i="0" kern="1200" dirty="0"/>
            <a:t>2. After ‘26-’27 AY: 2 hours of DEIAB training during the semester in which they are being evaluated</a:t>
          </a:r>
          <a:endParaRPr lang="en-US" sz="2500" kern="1200" dirty="0"/>
        </a:p>
        <a:p>
          <a:pPr marL="457200" lvl="2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b="0" i="0" kern="1200" dirty="0"/>
            <a:t>a. Can be completed during Convocation/College Day, Spring Flex, and/or any other training approved by DEIABCT 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b="0" i="0" u="none" strike="noStrike" kern="1200" dirty="0">
              <a:effectLst/>
            </a:rPr>
            <a:t>3. A non-punitive written reflection on disaggregated data will be completed by the end of the semester the evaluation takes place. </a:t>
          </a:r>
          <a:endParaRPr lang="en-US" sz="2500" kern="1200" dirty="0"/>
        </a:p>
      </dsp:txBody>
      <dsp:txXfrm>
        <a:off x="0" y="862608"/>
        <a:ext cx="6832212" cy="49017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9E9485-C5A9-421E-B38B-C24AD8D699E9}">
      <dsp:nvSpPr>
        <dsp:cNvPr id="0" name=""/>
        <dsp:cNvSpPr/>
      </dsp:nvSpPr>
      <dsp:spPr>
        <a:xfrm>
          <a:off x="0" y="5023"/>
          <a:ext cx="6832212" cy="6803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463442-170F-4C76-9411-309A4D6B4510}">
      <dsp:nvSpPr>
        <dsp:cNvPr id="0" name=""/>
        <dsp:cNvSpPr/>
      </dsp:nvSpPr>
      <dsp:spPr>
        <a:xfrm>
          <a:off x="205808" y="158103"/>
          <a:ext cx="374562" cy="3741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978B3F-7006-495A-9DB6-FE6992BB6F87}">
      <dsp:nvSpPr>
        <dsp:cNvPr id="0" name=""/>
        <dsp:cNvSpPr/>
      </dsp:nvSpPr>
      <dsp:spPr>
        <a:xfrm>
          <a:off x="786178" y="5023"/>
          <a:ext cx="5940285" cy="871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256" tIns="92256" rIns="92256" bIns="9225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/>
            <a:t>4 hours of DEIA Professional Development training from a DEIABCT comprised of Coordinators, Faculty Leads from each division, IR, and the Vice Chancellor of HR </a:t>
          </a:r>
          <a:endParaRPr lang="en-US" sz="1400" kern="1200" dirty="0"/>
        </a:p>
      </dsp:txBody>
      <dsp:txXfrm>
        <a:off x="786178" y="5023"/>
        <a:ext cx="5940285" cy="871708"/>
      </dsp:txXfrm>
    </dsp:sp>
    <dsp:sp modelId="{2490B4B0-DF9D-4C3E-8F38-6F168976847F}">
      <dsp:nvSpPr>
        <dsp:cNvPr id="0" name=""/>
        <dsp:cNvSpPr/>
      </dsp:nvSpPr>
      <dsp:spPr>
        <a:xfrm>
          <a:off x="0" y="1094658"/>
          <a:ext cx="6832212" cy="6803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6C4A6C-D4B3-4867-A97A-EDED859188B8}">
      <dsp:nvSpPr>
        <dsp:cNvPr id="0" name=""/>
        <dsp:cNvSpPr/>
      </dsp:nvSpPr>
      <dsp:spPr>
        <a:xfrm>
          <a:off x="205808" y="1247738"/>
          <a:ext cx="374562" cy="3741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953CB1-BBDD-4BBB-BCF5-5696F094C41B}">
      <dsp:nvSpPr>
        <dsp:cNvPr id="0" name=""/>
        <dsp:cNvSpPr/>
      </dsp:nvSpPr>
      <dsp:spPr>
        <a:xfrm>
          <a:off x="786178" y="1094658"/>
          <a:ext cx="5940285" cy="871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256" tIns="92256" rIns="92256" bIns="9225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/>
            <a:t>Coordinators: Monique Williams (District), Carmen Johnston and  Kristin Land (Chabot),  Michelle Gonzales (LPC), and “Ignitors”/Faculty Leads from every division across both campuses. </a:t>
          </a:r>
          <a:endParaRPr lang="en-US" sz="1400" kern="1200" dirty="0"/>
        </a:p>
      </dsp:txBody>
      <dsp:txXfrm>
        <a:off x="786178" y="1094658"/>
        <a:ext cx="5940285" cy="871708"/>
      </dsp:txXfrm>
    </dsp:sp>
    <dsp:sp modelId="{36EB1FB0-9E50-4395-BEB6-08F8635ABD8D}">
      <dsp:nvSpPr>
        <dsp:cNvPr id="0" name=""/>
        <dsp:cNvSpPr/>
      </dsp:nvSpPr>
      <dsp:spPr>
        <a:xfrm>
          <a:off x="0" y="2184293"/>
          <a:ext cx="6832212" cy="6803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34DD3-27A2-4E4C-B54E-6243BFF8DBDA}">
      <dsp:nvSpPr>
        <dsp:cNvPr id="0" name=""/>
        <dsp:cNvSpPr/>
      </dsp:nvSpPr>
      <dsp:spPr>
        <a:xfrm>
          <a:off x="205808" y="2337374"/>
          <a:ext cx="374562" cy="37419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4F07A2-3863-4606-8C10-DDAA06430AFC}">
      <dsp:nvSpPr>
        <dsp:cNvPr id="0" name=""/>
        <dsp:cNvSpPr/>
      </dsp:nvSpPr>
      <dsp:spPr>
        <a:xfrm>
          <a:off x="786178" y="2184293"/>
          <a:ext cx="5940285" cy="871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256" tIns="92256" rIns="92256" bIns="9225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/>
            <a:t>Numerous in-person and online workshops for all faculty, including from IR on how to “read” disaggregated data. </a:t>
          </a:r>
          <a:endParaRPr lang="en-US" sz="1400" kern="1200" dirty="0"/>
        </a:p>
      </dsp:txBody>
      <dsp:txXfrm>
        <a:off x="786178" y="2184293"/>
        <a:ext cx="5940285" cy="871708"/>
      </dsp:txXfrm>
    </dsp:sp>
    <dsp:sp modelId="{9B3E4576-AD01-4730-8231-47816AE8EA8F}">
      <dsp:nvSpPr>
        <dsp:cNvPr id="0" name=""/>
        <dsp:cNvSpPr/>
      </dsp:nvSpPr>
      <dsp:spPr>
        <a:xfrm>
          <a:off x="0" y="3273929"/>
          <a:ext cx="6832212" cy="6803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50A4F2-FA8D-47EC-81A5-4D0BFF39D746}">
      <dsp:nvSpPr>
        <dsp:cNvPr id="0" name=""/>
        <dsp:cNvSpPr/>
      </dsp:nvSpPr>
      <dsp:spPr>
        <a:xfrm>
          <a:off x="205808" y="3427009"/>
          <a:ext cx="374562" cy="37419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2B6593-0D13-4C85-943C-05FC7EA319C5}">
      <dsp:nvSpPr>
        <dsp:cNvPr id="0" name=""/>
        <dsp:cNvSpPr/>
      </dsp:nvSpPr>
      <dsp:spPr>
        <a:xfrm>
          <a:off x="786178" y="3273929"/>
          <a:ext cx="5940285" cy="871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256" tIns="92256" rIns="92256" bIns="9225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/>
            <a:t>Canvas Page for all faculty (available soon) </a:t>
          </a:r>
          <a:endParaRPr lang="en-US" sz="1400" kern="1200" dirty="0"/>
        </a:p>
      </dsp:txBody>
      <dsp:txXfrm>
        <a:off x="786178" y="3273929"/>
        <a:ext cx="5940285" cy="871708"/>
      </dsp:txXfrm>
    </dsp:sp>
    <dsp:sp modelId="{0A747276-B466-4883-8A86-8385053E197A}">
      <dsp:nvSpPr>
        <dsp:cNvPr id="0" name=""/>
        <dsp:cNvSpPr/>
      </dsp:nvSpPr>
      <dsp:spPr>
        <a:xfrm>
          <a:off x="0" y="4363564"/>
          <a:ext cx="6832212" cy="6803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FD66F3-91AA-43B2-AB29-905E1E8F0BCC}">
      <dsp:nvSpPr>
        <dsp:cNvPr id="0" name=""/>
        <dsp:cNvSpPr/>
      </dsp:nvSpPr>
      <dsp:spPr>
        <a:xfrm>
          <a:off x="205808" y="4516644"/>
          <a:ext cx="374562" cy="37419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E00E36-CCD1-41DF-87B9-9AD104556C98}">
      <dsp:nvSpPr>
        <dsp:cNvPr id="0" name=""/>
        <dsp:cNvSpPr/>
      </dsp:nvSpPr>
      <dsp:spPr>
        <a:xfrm>
          <a:off x="786178" y="4363564"/>
          <a:ext cx="5940285" cy="871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256" tIns="92256" rIns="92256" bIns="9225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/>
            <a:t>In-person meetings for all faculty going through the evaluation process</a:t>
          </a:r>
          <a:endParaRPr lang="en-US" sz="1400" kern="1200" dirty="0"/>
        </a:p>
      </dsp:txBody>
      <dsp:txXfrm>
        <a:off x="786178" y="4363564"/>
        <a:ext cx="5940285" cy="871708"/>
      </dsp:txXfrm>
    </dsp:sp>
    <dsp:sp modelId="{035B4900-A834-4F55-8576-218FDF499A31}">
      <dsp:nvSpPr>
        <dsp:cNvPr id="0" name=""/>
        <dsp:cNvSpPr/>
      </dsp:nvSpPr>
      <dsp:spPr>
        <a:xfrm>
          <a:off x="0" y="5627179"/>
          <a:ext cx="6832212" cy="6803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0C42AB-7A1F-46A4-B43A-403680A04D00}">
      <dsp:nvSpPr>
        <dsp:cNvPr id="0" name=""/>
        <dsp:cNvSpPr/>
      </dsp:nvSpPr>
      <dsp:spPr>
        <a:xfrm>
          <a:off x="205808" y="5780260"/>
          <a:ext cx="374562" cy="37419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6D2E0B-1654-4CFD-905E-24E8C2AD48C8}">
      <dsp:nvSpPr>
        <dsp:cNvPr id="0" name=""/>
        <dsp:cNvSpPr/>
      </dsp:nvSpPr>
      <dsp:spPr>
        <a:xfrm>
          <a:off x="786178" y="5453199"/>
          <a:ext cx="5940285" cy="1219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256" tIns="92256" rIns="92256" bIns="9225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/>
            <a:t>Contractually mandated evaluation training for evaluators (all are welcome). Training will emphasize DEIAB guidelines are non-punitive and faculty cannot be</a:t>
          </a:r>
          <a:r>
            <a:rPr lang="en-US" sz="1400" b="0" i="0" u="none" strike="noStrike" kern="1200" dirty="0">
              <a:effectLst/>
            </a:rPr>
            <a:t> punished in their evaluations (or tenure review) for not adopting DEIAB-related standards in the classroom.</a:t>
          </a:r>
          <a:endParaRPr lang="en-US" sz="1400" kern="1200" dirty="0"/>
        </a:p>
      </dsp:txBody>
      <dsp:txXfrm>
        <a:off x="786178" y="5453199"/>
        <a:ext cx="5940285" cy="12196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DC5FA2-6816-6046-9895-63386A75C62A}">
      <dsp:nvSpPr>
        <dsp:cNvPr id="0" name=""/>
        <dsp:cNvSpPr/>
      </dsp:nvSpPr>
      <dsp:spPr>
        <a:xfrm>
          <a:off x="0" y="2570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2B0DB1-37D0-804B-9CAF-1863FA3F6655}">
      <dsp:nvSpPr>
        <dsp:cNvPr id="0" name=""/>
        <dsp:cNvSpPr/>
      </dsp:nvSpPr>
      <dsp:spPr>
        <a:xfrm>
          <a:off x="0" y="2570"/>
          <a:ext cx="6832212" cy="876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Feel free to contact us! </a:t>
          </a:r>
        </a:p>
      </dsp:txBody>
      <dsp:txXfrm>
        <a:off x="0" y="2570"/>
        <a:ext cx="6832212" cy="876606"/>
      </dsp:txXfrm>
    </dsp:sp>
    <dsp:sp modelId="{CCD08E7E-F65C-E346-B307-5BAC4984CDC9}">
      <dsp:nvSpPr>
        <dsp:cNvPr id="0" name=""/>
        <dsp:cNvSpPr/>
      </dsp:nvSpPr>
      <dsp:spPr>
        <a:xfrm>
          <a:off x="0" y="879176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90633"/>
                <a:satOff val="-9599"/>
                <a:lumOff val="-235"/>
                <a:alphaOff val="0"/>
                <a:tint val="96000"/>
                <a:lumMod val="104000"/>
              </a:schemeClr>
            </a:gs>
            <a:gs pos="100000">
              <a:schemeClr val="accent2">
                <a:hueOff val="90633"/>
                <a:satOff val="-9599"/>
                <a:lumOff val="-235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90633"/>
              <a:satOff val="-9599"/>
              <a:lumOff val="-23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01781D-185C-984C-A995-3107D80299BC}">
      <dsp:nvSpPr>
        <dsp:cNvPr id="0" name=""/>
        <dsp:cNvSpPr/>
      </dsp:nvSpPr>
      <dsp:spPr>
        <a:xfrm>
          <a:off x="0" y="879176"/>
          <a:ext cx="6832212" cy="876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President: Heike </a:t>
          </a:r>
          <a:r>
            <a:rPr lang="en-US" sz="2100" kern="1200" dirty="0" err="1"/>
            <a:t>Gecox</a:t>
          </a:r>
          <a:r>
            <a:rPr lang="en-US" sz="2100" kern="1200" dirty="0"/>
            <a:t>: </a:t>
          </a:r>
          <a:r>
            <a:rPr lang="en-US" sz="2100" kern="1200" dirty="0" err="1"/>
            <a:t>hgecox@laspostiascollege.edu</a:t>
          </a:r>
          <a:endParaRPr lang="en-US" sz="2100" kern="1200" dirty="0"/>
        </a:p>
      </dsp:txBody>
      <dsp:txXfrm>
        <a:off x="0" y="879176"/>
        <a:ext cx="6832212" cy="876606"/>
      </dsp:txXfrm>
    </dsp:sp>
    <dsp:sp modelId="{AFFB9E6E-A2D8-894E-8AC7-17A1A0284180}">
      <dsp:nvSpPr>
        <dsp:cNvPr id="0" name=""/>
        <dsp:cNvSpPr/>
      </dsp:nvSpPr>
      <dsp:spPr>
        <a:xfrm>
          <a:off x="0" y="1755783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181266"/>
                <a:satOff val="-19197"/>
                <a:lumOff val="-470"/>
                <a:alphaOff val="0"/>
                <a:tint val="96000"/>
                <a:lumMod val="104000"/>
              </a:schemeClr>
            </a:gs>
            <a:gs pos="100000">
              <a:schemeClr val="accent2">
                <a:hueOff val="181266"/>
                <a:satOff val="-19197"/>
                <a:lumOff val="-47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181266"/>
              <a:satOff val="-19197"/>
              <a:lumOff val="-47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3893BCA-A482-7545-B424-FE467E275D16}">
      <dsp:nvSpPr>
        <dsp:cNvPr id="0" name=""/>
        <dsp:cNvSpPr/>
      </dsp:nvSpPr>
      <dsp:spPr>
        <a:xfrm>
          <a:off x="0" y="1755783"/>
          <a:ext cx="6832212" cy="876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V.P. Chabot: Monique Williams: </a:t>
          </a:r>
          <a:r>
            <a:rPr lang="en-US" sz="2100" kern="1200" dirty="0" err="1"/>
            <a:t>mwilliams@chabotcollege.edu</a:t>
          </a:r>
          <a:endParaRPr lang="en-US" sz="2100" kern="1200" dirty="0"/>
        </a:p>
      </dsp:txBody>
      <dsp:txXfrm>
        <a:off x="0" y="1755783"/>
        <a:ext cx="6832212" cy="876606"/>
      </dsp:txXfrm>
    </dsp:sp>
    <dsp:sp modelId="{14473766-6B17-D046-BEFC-671F80ED95F6}">
      <dsp:nvSpPr>
        <dsp:cNvPr id="0" name=""/>
        <dsp:cNvSpPr/>
      </dsp:nvSpPr>
      <dsp:spPr>
        <a:xfrm>
          <a:off x="0" y="2632389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271899"/>
                <a:satOff val="-28796"/>
                <a:lumOff val="-706"/>
                <a:alphaOff val="0"/>
                <a:tint val="96000"/>
                <a:lumMod val="104000"/>
              </a:schemeClr>
            </a:gs>
            <a:gs pos="100000">
              <a:schemeClr val="accent2">
                <a:hueOff val="271899"/>
                <a:satOff val="-28796"/>
                <a:lumOff val="-706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271899"/>
              <a:satOff val="-28796"/>
              <a:lumOff val="-70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B5E87F-91E1-FF44-AAD3-8D4BA48BF982}">
      <dsp:nvSpPr>
        <dsp:cNvPr id="0" name=""/>
        <dsp:cNvSpPr/>
      </dsp:nvSpPr>
      <dsp:spPr>
        <a:xfrm>
          <a:off x="0" y="2632389"/>
          <a:ext cx="6832212" cy="876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V.P. LPC: David Powers: </a:t>
          </a:r>
          <a:r>
            <a:rPr lang="en-US" sz="2100" kern="1200" dirty="0" err="1"/>
            <a:t>dpowers@laspositascollege.edu</a:t>
          </a:r>
          <a:endParaRPr lang="en-US" sz="2100" kern="1200" dirty="0"/>
        </a:p>
      </dsp:txBody>
      <dsp:txXfrm>
        <a:off x="0" y="2632389"/>
        <a:ext cx="6832212" cy="876606"/>
      </dsp:txXfrm>
    </dsp:sp>
    <dsp:sp modelId="{4DD60D7E-8EF5-A049-AC4A-864968C81AB2}">
      <dsp:nvSpPr>
        <dsp:cNvPr id="0" name=""/>
        <dsp:cNvSpPr/>
      </dsp:nvSpPr>
      <dsp:spPr>
        <a:xfrm>
          <a:off x="0" y="3508995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362532"/>
                <a:satOff val="-38394"/>
                <a:lumOff val="-941"/>
                <a:alphaOff val="0"/>
                <a:tint val="96000"/>
                <a:lumMod val="104000"/>
              </a:schemeClr>
            </a:gs>
            <a:gs pos="100000">
              <a:schemeClr val="accent2">
                <a:hueOff val="362532"/>
                <a:satOff val="-38394"/>
                <a:lumOff val="-941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362532"/>
              <a:satOff val="-38394"/>
              <a:lumOff val="-94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1914BF-601D-5E46-90AF-80C1DF45E3D0}">
      <dsp:nvSpPr>
        <dsp:cNvPr id="0" name=""/>
        <dsp:cNvSpPr/>
      </dsp:nvSpPr>
      <dsp:spPr>
        <a:xfrm>
          <a:off x="0" y="3508995"/>
          <a:ext cx="6832212" cy="876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Grievance Officer Chabot: Jerome Manos: 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jmanos@chabotcollege.edu</a:t>
          </a:r>
          <a:endParaRPr lang="en-US" sz="2100" kern="1200" dirty="0"/>
        </a:p>
      </dsp:txBody>
      <dsp:txXfrm>
        <a:off x="0" y="3508995"/>
        <a:ext cx="6832212" cy="876606"/>
      </dsp:txXfrm>
    </dsp:sp>
    <dsp:sp modelId="{5B8FBB38-1C18-B143-B098-3E7642412744}">
      <dsp:nvSpPr>
        <dsp:cNvPr id="0" name=""/>
        <dsp:cNvSpPr/>
      </dsp:nvSpPr>
      <dsp:spPr>
        <a:xfrm>
          <a:off x="0" y="4385602"/>
          <a:ext cx="6832212" cy="0"/>
        </a:xfrm>
        <a:prstGeom prst="line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453165"/>
              <a:satOff val="-47993"/>
              <a:lumOff val="-117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106C30-1D06-A84E-9210-ACA36D22E6C8}">
      <dsp:nvSpPr>
        <dsp:cNvPr id="0" name=""/>
        <dsp:cNvSpPr/>
      </dsp:nvSpPr>
      <dsp:spPr>
        <a:xfrm>
          <a:off x="0" y="4385602"/>
          <a:ext cx="6832212" cy="876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Grievance Officer LPC: Christina Lee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clee@laspositascollege.edu</a:t>
          </a:r>
          <a:r>
            <a:rPr lang="en-US" sz="2100" kern="1200" dirty="0"/>
            <a:t> </a:t>
          </a:r>
        </a:p>
      </dsp:txBody>
      <dsp:txXfrm>
        <a:off x="0" y="4385602"/>
        <a:ext cx="6832212" cy="8766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B33DB-3A84-3844-C014-CC81C39B17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9763" y="804335"/>
            <a:ext cx="6017904" cy="5249332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DEIAB Evaluation Language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7ABABA7-0420-4200-9B65-1C1967CE9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65429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C3BD79-9C98-BF04-989D-B76B4D7565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4099" y="804334"/>
            <a:ext cx="3170083" cy="5249332"/>
          </a:xfrm>
        </p:spPr>
        <p:txBody>
          <a:bodyPr anchor="ctr">
            <a:normAutofit/>
          </a:bodyPr>
          <a:lstStyle/>
          <a:p>
            <a:pPr algn="r"/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</a:rPr>
              <a:t>Fall 2026 Convocation </a:t>
            </a:r>
          </a:p>
        </p:txBody>
      </p:sp>
      <p:sp>
        <p:nvSpPr>
          <p:cNvPr id="29" name="Freeform 11">
            <a:extLst>
              <a:ext uri="{FF2B5EF4-FFF2-40B4-BE49-F238E27FC236}">
                <a16:creationId xmlns:a16="http://schemas.microsoft.com/office/drawing/2014/main" id="{1E86F813-D67B-409D-AA77-FA8878C28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1967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456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240D52-CF90-FB35-31D6-CEAB528E4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en-US" sz="3200" b="0" i="0" u="none" strike="noStrike">
                <a:solidFill>
                  <a:schemeClr val="bg1"/>
                </a:solidFill>
                <a:effectLst/>
              </a:rPr>
              <a:t>Support for New </a:t>
            </a:r>
            <a:r>
              <a:rPr lang="en-US" sz="3200">
                <a:solidFill>
                  <a:schemeClr val="bg1"/>
                </a:solidFill>
              </a:rPr>
              <a:t>Guidelines</a:t>
            </a:r>
          </a:p>
        </p:txBody>
      </p:sp>
      <p:sp>
        <p:nvSpPr>
          <p:cNvPr id="20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A70A564-DC15-B244-AFBD-2933BFCA11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501810"/>
              </p:ext>
            </p:extLst>
          </p:nvPr>
        </p:nvGraphicFramePr>
        <p:xfrm>
          <a:off x="4713144" y="180109"/>
          <a:ext cx="6832212" cy="667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3501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92A374-3FB4-6080-A646-9AD4A994C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36C0A0-4588-8D7A-4B53-EF59CA0D9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</a:rPr>
              <a:t>Questions for the FA? 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AD6EEDC-282C-F8AB-6CCD-3ED6834EAB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261759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2756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D306B45-25EE-434D-ABA9-A27B7932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76A38E-9C1C-2717-50F9-41A2D9F8B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019" y="942108"/>
            <a:ext cx="3256550" cy="4969113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chemeClr val="tx2">
                    <a:lumMod val="75000"/>
                  </a:schemeClr>
                </a:solidFill>
              </a:rPr>
              <a:t>Support and Collaboration	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42F85E-4939-431E-8B4A-EC07C8E0A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7EBB3F9-D6F7-4F6A-8843-9FEBA15E4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2B17EF-74EB-4C33-B2E2-8E727B2E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0A5F1F8A-3206-4B86-883F-65E98BB6E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6935F8C7-CC88-4243-9786-F3CDBF04A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9AF7BAD9-71B3-40D8-A089-EFF7FE67B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6467094F-AEF0-4D3B-BB76-8B3C1F08B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36F56AF9-DEF1-44E7-BF42-6AAC1AA9D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A43EBE71-20BA-4A40-A513-516678089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1DB39648-7B38-4D0B-93C5-048EC4A4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8DD2661F-DE5F-45EA-B30B-7C6589638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ABF0A0E5-E68E-4183-A913-228692FD8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615D8F55-8ACD-4EFE-A832-06E785479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0FDF4201-8CEC-474B-A6B1-88039B704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0F60AEA4-B25F-417E-93FC-59686DFBE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DF850-78B4-F495-5D38-F7120D0B5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062" y="942108"/>
            <a:ext cx="6455549" cy="4969114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The FA and its faculty advisors, District, and Classified Professionals have been engaged in DEIAB work to support students and faculty for years. 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Work done by Carmen Johnston, Kristin Land, Michelle Gonzales, Monique Williams, Mark Anderson, Veronica Martinez, Rajinder Samra, David Rodriguez, Jennifer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Druley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Cynthia Gordon da Cruz, Melinda Trammel, Tom De Witt, and numerous others were vital to this process. 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There are numerous already established programs that created the foundation for this language, including PARTI, CCPEG, DEIACT teams, and numerous others from both campuses. </a:t>
            </a:r>
          </a:p>
        </p:txBody>
      </p:sp>
    </p:spTree>
    <p:extLst>
      <p:ext uri="{BB962C8B-B14F-4D97-AF65-F5344CB8AC3E}">
        <p14:creationId xmlns:p14="http://schemas.microsoft.com/office/powerpoint/2010/main" val="575207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3BC27-A7E3-67E4-A7C5-19096729C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now? </a:t>
            </a:r>
            <a:endParaRPr lang="en-US" dirty="0"/>
          </a:p>
        </p:txBody>
      </p:sp>
      <p:graphicFrame>
        <p:nvGraphicFramePr>
          <p:cNvPr id="36" name="Content Placeholder 3">
            <a:extLst>
              <a:ext uri="{FF2B5EF4-FFF2-40B4-BE49-F238E27FC236}">
                <a16:creationId xmlns:a16="http://schemas.microsoft.com/office/drawing/2014/main" id="{9428B9C7-AE12-2F42-90A8-A199E42D59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6412481"/>
              </p:ext>
            </p:extLst>
          </p:nvPr>
        </p:nvGraphicFramePr>
        <p:xfrm>
          <a:off x="2589212" y="1322173"/>
          <a:ext cx="9602788" cy="5338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7530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F966DD2F-FBF5-41CE-A3F4-565352D95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824581-2F1E-FF6C-C5BF-574CAB60B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en-US"/>
              <a:t>What’s new for faculty: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46FCE2B-F2D2-466E-B0AA-8E341DB49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3" name="Freeform 11">
            <a:extLst>
              <a:ext uri="{FF2B5EF4-FFF2-40B4-BE49-F238E27FC236}">
                <a16:creationId xmlns:a16="http://schemas.microsoft.com/office/drawing/2014/main" id="{2BD31C98-199A-4722-A1A5-4393A43E7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D1A33FA-2FC8-DEAA-75C5-8ADEBB404C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5023524"/>
              </p:ext>
            </p:extLst>
          </p:nvPr>
        </p:nvGraphicFramePr>
        <p:xfrm>
          <a:off x="1794896" y="2222983"/>
          <a:ext cx="10286267" cy="4635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1979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91B121-12B5-4977-A064-636AB0B9B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372878-E6E7-F379-6075-FF3493678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6574536" cy="1259894"/>
          </a:xfrm>
        </p:spPr>
        <p:txBody>
          <a:bodyPr>
            <a:normAutofit/>
          </a:bodyPr>
          <a:lstStyle/>
          <a:p>
            <a:r>
              <a:rPr lang="en-US" b="0" i="0" u="none" strike="noStrike" dirty="0">
                <a:effectLst/>
              </a:rPr>
              <a:t>Overview of new </a:t>
            </a:r>
            <a:r>
              <a:rPr lang="en-US" dirty="0"/>
              <a:t>guidelines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ED05F70-AB3E-4472-B26B-EFE6A5A59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20FB9-2903-9422-397A-6E3C7291E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" y="2133600"/>
            <a:ext cx="6574535" cy="4433900"/>
          </a:xfrm>
        </p:spPr>
        <p:txBody>
          <a:bodyPr>
            <a:normAutofit/>
          </a:bodyPr>
          <a:lstStyle/>
          <a:p>
            <a:pPr rtl="0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</a:rPr>
              <a:t>Reminder: as is currently written in the CBA, any DEIAB-related items are non-punitive. Faculty cannot be disciplined, nor can they be forced to incorporate specific DEIA ideological viewpoints or anti-racist principles into their actual classroom teaching or materials. Faculty cannot be punished in their evaluations (or tenure review) for not adopting DEIAB-related standards in the classroom.</a:t>
            </a:r>
          </a:p>
          <a:p>
            <a:endParaRPr lang="en-US" dirty="0"/>
          </a:p>
        </p:txBody>
      </p:sp>
      <p:pic>
        <p:nvPicPr>
          <p:cNvPr id="7" name="Graphic 6" descr="Classroom">
            <a:extLst>
              <a:ext uri="{FF2B5EF4-FFF2-40B4-BE49-F238E27FC236}">
                <a16:creationId xmlns:a16="http://schemas.microsoft.com/office/drawing/2014/main" id="{00BCD44C-B941-E3C6-C079-EF02DE30D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62088" y="1278252"/>
            <a:ext cx="3981455" cy="3981455"/>
          </a:xfrm>
          <a:prstGeom prst="rect">
            <a:avLst/>
          </a:prstGeom>
        </p:spPr>
      </p:pic>
      <p:sp>
        <p:nvSpPr>
          <p:cNvPr id="44" name="Freeform 11">
            <a:extLst>
              <a:ext uri="{FF2B5EF4-FFF2-40B4-BE49-F238E27FC236}">
                <a16:creationId xmlns:a16="http://schemas.microsoft.com/office/drawing/2014/main" id="{21F6BE39-9E37-45F0-B10C-92305CFB7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328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2593D-6B54-F807-C1BC-CD24654EB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new guidelines and support for DEIAB: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E6117-156F-1572-A967-55A9F93E2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rtl="0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</a:rPr>
              <a:t>A unit member </a:t>
            </a:r>
            <a:r>
              <a:rPr lang="en-US" sz="2400" dirty="0"/>
              <a:t>should</a:t>
            </a:r>
            <a:r>
              <a:rPr lang="en-US" sz="2400" b="0" i="0" u="none" strike="noStrike" dirty="0">
                <a:effectLst/>
              </a:rPr>
              <a:t> document how they use DEIAB practices in each section of their Professional Review </a:t>
            </a:r>
          </a:p>
          <a:p>
            <a:pPr rtl="0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</a:rPr>
              <a:t>Faculty will write a non-punitive reflection of their disaggregated data, which will</a:t>
            </a:r>
            <a:r>
              <a:rPr lang="en-US" sz="2400" dirty="0"/>
              <a:t> be submitted </a:t>
            </a:r>
            <a:r>
              <a:rPr lang="en-US" sz="2400" b="0" i="0" u="none" strike="noStrike" dirty="0">
                <a:effectLst/>
              </a:rPr>
              <a:t>at the end of the semester in which the evaluation takes place. </a:t>
            </a:r>
          </a:p>
          <a:p>
            <a:pPr rtl="0" fontAlgn="base">
              <a:buFont typeface="+mj-lt"/>
              <a:buAutoNum type="arabicPeriod"/>
            </a:pPr>
            <a:r>
              <a:rPr lang="en-US" sz="2400" dirty="0"/>
              <a:t>Training f</a:t>
            </a:r>
            <a:r>
              <a:rPr lang="en-US" sz="2400" b="0" i="0" u="none" strike="noStrike" dirty="0">
                <a:effectLst/>
              </a:rPr>
              <a:t>or All FT Faculty: </a:t>
            </a:r>
          </a:p>
          <a:p>
            <a:pPr marL="457200" lvl="1" indent="0" fontAlgn="base">
              <a:buNone/>
            </a:pPr>
            <a:r>
              <a:rPr lang="en-US" sz="2400" dirty="0"/>
              <a:t>a. </a:t>
            </a:r>
            <a:r>
              <a:rPr lang="en-US" sz="2400" b="0" i="0" u="none" strike="noStrike" dirty="0">
                <a:effectLst/>
              </a:rPr>
              <a:t>For 2026-2027 ONLY: Completion of 4 hours of DEIAB training </a:t>
            </a:r>
          </a:p>
          <a:p>
            <a:pPr marL="457200" lvl="1" indent="0" rtl="0" fontAlgn="base">
              <a:buNone/>
            </a:pPr>
            <a:r>
              <a:rPr lang="en-US" sz="2400" b="0" i="0" u="none" strike="noStrike" dirty="0">
                <a:effectLst/>
              </a:rPr>
              <a:t>b. After the ’26-’27 AY: 2 hours of DEIAB training during the semester in which they are being evaluated  </a:t>
            </a:r>
          </a:p>
          <a:p>
            <a:pPr marL="457200" lvl="1" indent="0" fontAlgn="base">
              <a:buNone/>
            </a:pPr>
            <a:r>
              <a:rPr lang="en-US" sz="2300" dirty="0"/>
              <a:t>c. </a:t>
            </a:r>
            <a:r>
              <a:rPr lang="en-US" sz="2300" b="0" i="0" dirty="0"/>
              <a:t>Can be completed during Convocation/College Day, Spring Flex, and/or any other training approved by DEIABCT </a:t>
            </a:r>
            <a:endParaRPr lang="en-US" sz="2300" dirty="0"/>
          </a:p>
          <a:p>
            <a:pPr marL="457200" lvl="1" indent="0" rtl="0" fontAlgn="base">
              <a:buNone/>
            </a:pPr>
            <a:endParaRPr lang="en-US" sz="2400" b="0" i="0" u="none" strike="noStrike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886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92E7E7-00B3-DCB5-E174-FE46C5913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en-US" sz="2500" dirty="0">
                <a:solidFill>
                  <a:schemeClr val="bg1"/>
                </a:solidFill>
              </a:rPr>
              <a:t>Overview of New Training for PT faculty 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0CC7307-8224-1DC8-CE7A-5AFCF94431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461532"/>
              </p:ext>
            </p:extLst>
          </p:nvPr>
        </p:nvGraphicFramePr>
        <p:xfrm>
          <a:off x="4713144" y="641551"/>
          <a:ext cx="6832212" cy="5859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981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076927-93A4-1D49-1F70-40A13D7C6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</a:rPr>
              <a:t>What’s new: Article 29</a:t>
            </a:r>
          </a:p>
        </p:txBody>
      </p:sp>
      <p:sp>
        <p:nvSpPr>
          <p:cNvPr id="45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73446-2A72-BE62-8C0D-1E7888880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578" y="589722"/>
            <a:ext cx="6798033" cy="5911286"/>
          </a:xfrm>
        </p:spPr>
        <p:txBody>
          <a:bodyPr anchor="ctr">
            <a:normAutofit/>
          </a:bodyPr>
          <a:lstStyle/>
          <a:p>
            <a:pPr marL="0" indent="0" rtl="0">
              <a:lnSpc>
                <a:spcPct val="90000"/>
              </a:lnSpc>
              <a:buNone/>
            </a:pPr>
            <a:r>
              <a:rPr lang="en-US" sz="1400" b="1" i="0" u="none" strike="noStrike" dirty="0">
                <a:effectLst/>
              </a:rPr>
              <a:t>29F.5a:  </a:t>
            </a:r>
            <a:r>
              <a:rPr lang="en-US" sz="1400" b="0" i="0" u="none" strike="noStrike" dirty="0">
                <a:effectLst/>
              </a:rPr>
              <a:t>Data-Informed DEIAB Practice in Faculty Evaluations</a:t>
            </a:r>
            <a:endParaRPr lang="en-US" sz="1400" b="0" dirty="0">
              <a:effectLst/>
            </a:endParaRPr>
          </a:p>
          <a:p>
            <a:pPr lvl="1">
              <a:lnSpc>
                <a:spcPct val="90000"/>
              </a:lnSpc>
            </a:pPr>
            <a:r>
              <a:rPr lang="en-US" sz="1400" b="0" i="0" u="none" strike="noStrike" dirty="0">
                <a:effectLst/>
              </a:rPr>
              <a:t>a. Purpose: To strengthen our culture of continuous improvement and commitment to student success, the District and Faculty Association agree to use disaggregated student success data as part of faculty evaluations. </a:t>
            </a:r>
            <a:endParaRPr lang="en-US" sz="1400" b="0" dirty="0">
              <a:effectLst/>
            </a:endParaRPr>
          </a:p>
          <a:p>
            <a:pPr lvl="1">
              <a:lnSpc>
                <a:spcPct val="90000"/>
              </a:lnSpc>
            </a:pPr>
            <a:r>
              <a:rPr lang="en-US" sz="1400" b="0" i="0" u="none" strike="noStrike" dirty="0">
                <a:effectLst/>
              </a:rPr>
              <a:t>The goal: support faculty growth and student success through structured reflection.</a:t>
            </a:r>
            <a:endParaRPr lang="en-US" sz="1400" b="0" dirty="0">
              <a:effectLst/>
            </a:endParaRPr>
          </a:p>
          <a:p>
            <a:pPr marL="0" indent="0" rtl="0">
              <a:lnSpc>
                <a:spcPct val="90000"/>
              </a:lnSpc>
              <a:buNone/>
            </a:pPr>
            <a:r>
              <a:rPr lang="en-US" sz="1400" b="1" i="0" u="none" strike="noStrike" dirty="0">
                <a:effectLst/>
              </a:rPr>
              <a:t>29F.5b: </a:t>
            </a:r>
            <a:r>
              <a:rPr lang="en-US" sz="1400" b="0" i="0" u="none" strike="noStrike" dirty="0">
                <a:effectLst/>
              </a:rPr>
              <a:t>Faculty being evaluated will:</a:t>
            </a:r>
          </a:p>
          <a:p>
            <a:pPr marL="800100" lvl="1" indent="-400050">
              <a:lnSpc>
                <a:spcPct val="90000"/>
              </a:lnSpc>
              <a:buAutoNum type="romanLcPeriod"/>
            </a:pPr>
            <a:r>
              <a:rPr lang="en-US" sz="1400" b="0" i="0" u="none" strike="noStrike" dirty="0">
                <a:effectLst/>
              </a:rPr>
              <a:t>“Receive a customized summary of disaggregated student outcomes relevant to their work (e.g., course completion)”.</a:t>
            </a:r>
          </a:p>
          <a:p>
            <a:pPr marL="800100" lvl="1" indent="-400050">
              <a:lnSpc>
                <a:spcPct val="90000"/>
              </a:lnSpc>
              <a:buAutoNum type="romanLcPeriod"/>
            </a:pPr>
            <a:r>
              <a:rPr lang="en-US" sz="1400" b="0" i="0" u="none" strike="noStrike" dirty="0">
                <a:effectLst/>
              </a:rPr>
              <a:t>“Participate in at least one individual reflection session” </a:t>
            </a:r>
          </a:p>
          <a:p>
            <a:pPr marL="0" indent="0" rtl="0">
              <a:lnSpc>
                <a:spcPct val="90000"/>
              </a:lnSpc>
              <a:buNone/>
            </a:pPr>
            <a:r>
              <a:rPr lang="en-US" sz="1400" b="1" i="0" u="none" strike="noStrike" dirty="0">
                <a:effectLst/>
              </a:rPr>
              <a:t>29F.5d</a:t>
            </a:r>
          </a:p>
          <a:p>
            <a:pPr rtl="0">
              <a:lnSpc>
                <a:spcPct val="90000"/>
              </a:lnSpc>
              <a:spcAft>
                <a:spcPts val="800"/>
              </a:spcAft>
            </a:pPr>
            <a:r>
              <a:rPr lang="en-US" sz="1400" b="0" i="0" u="none" strike="noStrike" dirty="0">
                <a:effectLst/>
              </a:rPr>
              <a:t>“This is not an evaluative or scored element. Reflections will not be rated and will not be used punitively. The focus is on professional growth and equity-minded teaching and service.”</a:t>
            </a:r>
          </a:p>
          <a:p>
            <a:pPr marL="0" indent="0" rtl="0">
              <a:lnSpc>
                <a:spcPct val="90000"/>
              </a:lnSpc>
              <a:spcAft>
                <a:spcPts val="800"/>
              </a:spcAft>
              <a:buNone/>
            </a:pPr>
            <a:r>
              <a:rPr lang="en-US" sz="1400" u="sng" dirty="0"/>
              <a:t>														</a:t>
            </a:r>
            <a:endParaRPr lang="en-US" sz="1400" b="0" i="0" u="sng" strike="noStrike" dirty="0">
              <a:effectLst/>
            </a:endParaRPr>
          </a:p>
          <a:p>
            <a:r>
              <a:rPr lang="en-US" sz="1400" b="0" i="0" u="none" strike="noStrike" dirty="0">
                <a:effectLst/>
              </a:rPr>
              <a:t>This self-evaluation is due separately (</a:t>
            </a:r>
            <a:r>
              <a:rPr lang="en-US" sz="1400" dirty="0"/>
              <a:t>end of semester</a:t>
            </a:r>
            <a:r>
              <a:rPr lang="en-US" sz="1400" b="0" i="0" u="none" strike="noStrike" dirty="0">
                <a:effectLst/>
              </a:rPr>
              <a:t>) from the Professional Review (Oct. 10th). This self-reflection is non-punitive, and </a:t>
            </a:r>
            <a:r>
              <a:rPr lang="en-US" sz="1400" dirty="0"/>
              <a:t>the answer to this question shouldn’t move someone from “Satisfactory” to “Needs Improvement”. Or prevent someone from being granted tenure.</a:t>
            </a:r>
          </a:p>
          <a:p>
            <a:pPr marL="457200" lvl="1" indent="0">
              <a:lnSpc>
                <a:spcPct val="90000"/>
              </a:lnSpc>
              <a:spcAft>
                <a:spcPts val="800"/>
              </a:spcAft>
              <a:buNone/>
            </a:pPr>
            <a:endParaRPr lang="en-US" sz="1400" b="0" i="0" u="none" strike="noStrik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23345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B3380-9FB9-0BCE-7917-F915E1E72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Non-punitive new question on evaluation forms:</a:t>
            </a:r>
          </a:p>
        </p:txBody>
      </p:sp>
      <p:pic>
        <p:nvPicPr>
          <p:cNvPr id="8" name="Content Placeholder 7" descr="A white rectangle with black text&#10;&#10;AI-generated content may be incorrect.">
            <a:extLst>
              <a:ext uri="{FF2B5EF4-FFF2-40B4-BE49-F238E27FC236}">
                <a16:creationId xmlns:a16="http://schemas.microsoft.com/office/drawing/2014/main" id="{230D463C-4D77-FB0C-E816-647DC1FF2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589213" y="3304231"/>
            <a:ext cx="8915400" cy="15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AB1585-CA12-2AF5-CF0D-FB9A8A4E848F}"/>
              </a:ext>
            </a:extLst>
          </p:cNvPr>
          <p:cNvSpPr txBox="1"/>
          <p:nvPr/>
        </p:nvSpPr>
        <p:spPr>
          <a:xfrm>
            <a:off x="1451475" y="4953001"/>
            <a:ext cx="151210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Evaluation committees are not to give this question significant weight, and it should not be a</a:t>
            </a:r>
          </a:p>
          <a:p>
            <a:r>
              <a:rPr lang="en-US" dirty="0"/>
              <a:t>deciding factor on a faculty member’s evaluation. For example, the answer to this question</a:t>
            </a:r>
          </a:p>
          <a:p>
            <a:r>
              <a:rPr lang="en-US" dirty="0"/>
              <a:t>shouldn’t move someone from “Satisfactory” to “Needs Improvement”. Or prevent someone</a:t>
            </a:r>
          </a:p>
          <a:p>
            <a:r>
              <a:rPr lang="en-US" dirty="0"/>
              <a:t>from being granted tenure.</a:t>
            </a:r>
          </a:p>
        </p:txBody>
      </p:sp>
    </p:spTree>
    <p:extLst>
      <p:ext uri="{BB962C8B-B14F-4D97-AF65-F5344CB8AC3E}">
        <p14:creationId xmlns:p14="http://schemas.microsoft.com/office/powerpoint/2010/main" val="252801726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5874</TotalTime>
  <Words>1061</Words>
  <Application>Microsoft Office PowerPoint</Application>
  <PresentationFormat>Widescreen</PresentationFormat>
  <Paragraphs>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Wisp</vt:lpstr>
      <vt:lpstr>DEIAB Evaluation Language</vt:lpstr>
      <vt:lpstr>Support and Collaboration </vt:lpstr>
      <vt:lpstr>Why now? </vt:lpstr>
      <vt:lpstr>What’s new for faculty: </vt:lpstr>
      <vt:lpstr>Overview of new guidelines</vt:lpstr>
      <vt:lpstr>Overview of new guidelines and support for DEIAB:</vt:lpstr>
      <vt:lpstr>Overview of New Training for PT faculty </vt:lpstr>
      <vt:lpstr>What’s new: Article 29</vt:lpstr>
      <vt:lpstr>Non-punitive new question on evaluation forms:</vt:lpstr>
      <vt:lpstr>Support for New Guidelines</vt:lpstr>
      <vt:lpstr>Questions for the FA?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Jason Ames</dc:creator>
  <cp:lastModifiedBy>Heike Gecox</cp:lastModifiedBy>
  <cp:revision>9</cp:revision>
  <cp:lastPrinted>2026-08-19T23:43:32Z</cp:lastPrinted>
  <dcterms:created xsi:type="dcterms:W3CDTF">2026-08-10T20:10:59Z</dcterms:created>
  <dcterms:modified xsi:type="dcterms:W3CDTF">2026-08-21T23:16:41Z</dcterms:modified>
</cp:coreProperties>
</file>